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8" r:id="rId19"/>
    <p:sldId id="279" r:id="rId20"/>
    <p:sldId id="275" r:id="rId21"/>
    <p:sldId id="276" r:id="rId2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rgbClr val="001B4B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83" cy="647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370555" y="1685486"/>
            <a:ext cx="1098743" cy="6106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246318" y="2421361"/>
            <a:ext cx="4846678" cy="44305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rgbClr val="001B4B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339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rgbClr val="001B4B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069323" cy="66812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56746" y="2217000"/>
            <a:ext cx="5830506" cy="1400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1" i="0">
                <a:solidFill>
                  <a:srgbClr val="001B4B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86712" y="1886451"/>
            <a:ext cx="8570574" cy="3098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akron.edu/socialwork/field-education/" TargetMode="External"/><Relationship Id="rId2" Type="http://schemas.openxmlformats.org/officeDocument/2006/relationships/hyperlink" Target="http://www.uakron.edu/socialwork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uakron.edu/socialwork/field-education/msw-field-forms.dot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144"/>
            <a:ext cx="9143999" cy="68488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94213" y="2627913"/>
            <a:ext cx="434340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5715" marR="5080" indent="-1263650">
              <a:lnSpc>
                <a:spcPct val="100000"/>
              </a:lnSpc>
              <a:spcBef>
                <a:spcPts val="100"/>
              </a:spcBef>
            </a:pPr>
            <a:r>
              <a:rPr sz="4200" b="1" spc="-5" dirty="0">
                <a:solidFill>
                  <a:srgbClr val="FFFFFF"/>
                </a:solidFill>
                <a:latin typeface="Georgia"/>
                <a:cs typeface="Georgia"/>
              </a:rPr>
              <a:t>Quick</a:t>
            </a:r>
            <a:r>
              <a:rPr sz="4200" b="1" spc="-8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4200" b="1" spc="-5" dirty="0">
                <a:solidFill>
                  <a:srgbClr val="FFFFFF"/>
                </a:solidFill>
                <a:latin typeface="Georgia"/>
                <a:cs typeface="Georgia"/>
              </a:rPr>
              <a:t>Overview  </a:t>
            </a:r>
            <a:r>
              <a:rPr sz="4200" b="1" spc="-5" dirty="0">
                <a:solidFill>
                  <a:srgbClr val="FFC000"/>
                </a:solidFill>
                <a:latin typeface="Georgia"/>
                <a:cs typeface="Georgia"/>
              </a:rPr>
              <a:t>Part</a:t>
            </a:r>
            <a:r>
              <a:rPr sz="4200" b="1" spc="15" dirty="0">
                <a:solidFill>
                  <a:srgbClr val="FFC000"/>
                </a:solidFill>
                <a:latin typeface="Georgia"/>
                <a:cs typeface="Georgia"/>
              </a:rPr>
              <a:t> </a:t>
            </a:r>
            <a:r>
              <a:rPr sz="4200" b="1" dirty="0">
                <a:solidFill>
                  <a:srgbClr val="FFC000"/>
                </a:solidFill>
                <a:latin typeface="Georgia"/>
                <a:cs typeface="Georgia"/>
              </a:rPr>
              <a:t>II</a:t>
            </a:r>
            <a:endParaRPr sz="4200">
              <a:latin typeface="Georgia"/>
              <a:cs typeface="Georg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43204" y="637594"/>
            <a:ext cx="36271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C000"/>
                </a:solidFill>
              </a:rPr>
              <a:t>Undergraduate</a:t>
            </a:r>
            <a:endParaRPr sz="3600"/>
          </a:p>
        </p:txBody>
      </p:sp>
      <p:sp>
        <p:nvSpPr>
          <p:cNvPr id="5" name="object 5"/>
          <p:cNvSpPr txBox="1"/>
          <p:nvPr/>
        </p:nvSpPr>
        <p:spPr>
          <a:xfrm>
            <a:off x="3538632" y="1539801"/>
            <a:ext cx="363727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FFFFFF"/>
                </a:solidFill>
                <a:latin typeface="Georgia"/>
                <a:cs typeface="Georgia"/>
              </a:rPr>
              <a:t>Field</a:t>
            </a:r>
            <a:r>
              <a:rPr sz="3200" b="1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Georgia"/>
                <a:cs typeface="Georgia"/>
              </a:rPr>
              <a:t>Orientation</a:t>
            </a:r>
            <a:endParaRPr sz="32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1985" y="292481"/>
            <a:ext cx="8883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Calibri"/>
                <a:cs typeface="Calibri"/>
              </a:rPr>
              <a:t>C</a:t>
            </a:r>
            <a:r>
              <a:rPr sz="2000" b="1" dirty="0">
                <a:latin typeface="Calibri"/>
                <a:cs typeface="Calibri"/>
              </a:rPr>
              <a:t>ou</a:t>
            </a:r>
            <a:r>
              <a:rPr sz="2000" b="1" spc="-55" dirty="0">
                <a:latin typeface="Calibri"/>
                <a:cs typeface="Calibri"/>
              </a:rPr>
              <a:t>r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spc="-30" dirty="0">
                <a:latin typeface="Calibri"/>
                <a:cs typeface="Calibri"/>
              </a:rPr>
              <a:t>g</a:t>
            </a:r>
            <a:r>
              <a:rPr sz="2000" b="1" dirty="0"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810" y="902027"/>
            <a:ext cx="13074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Calibri"/>
                <a:cs typeface="Calibri"/>
              </a:rPr>
              <a:t>C</a:t>
            </a:r>
            <a:r>
              <a:rPr sz="2000" b="1" dirty="0">
                <a:latin typeface="Calibri"/>
                <a:cs typeface="Calibri"/>
              </a:rPr>
              <a:t>omp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ss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on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-12834" y="1511681"/>
            <a:ext cx="13531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Calibri"/>
                <a:cs typeface="Calibri"/>
              </a:rPr>
              <a:t>Competence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28" y="1268915"/>
            <a:ext cx="3832225" cy="45371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marR="5080" indent="-34099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lang="en-US" sz="2400" b="1" spc="-5" dirty="0">
                <a:latin typeface="Calibri"/>
                <a:cs typeface="Calibri"/>
              </a:rPr>
              <a:t>Is a course though not in a c</a:t>
            </a:r>
            <a:r>
              <a:rPr sz="2400" b="1" spc="-5" dirty="0">
                <a:latin typeface="Calibri"/>
                <a:cs typeface="Calibri"/>
              </a:rPr>
              <a:t>lassroom</a:t>
            </a:r>
            <a:r>
              <a:rPr lang="en-US" sz="2400" b="1" spc="-5" dirty="0">
                <a:latin typeface="Calibri"/>
                <a:cs typeface="Calibri"/>
              </a:rPr>
              <a:t> setting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353695" algn="l"/>
                <a:tab pos="354330" algn="l"/>
              </a:tabLst>
            </a:pPr>
            <a:r>
              <a:rPr sz="2400" b="1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b="1" i="1" spc="-10" dirty="0">
                <a:solidFill>
                  <a:srgbClr val="002060"/>
                </a:solidFill>
                <a:latin typeface="Calibri"/>
                <a:cs typeface="Calibri"/>
              </a:rPr>
              <a:t>Critical </a:t>
            </a:r>
            <a:r>
              <a:rPr sz="2400" b="1" i="1" spc="-5" dirty="0">
                <a:solidFill>
                  <a:srgbClr val="002060"/>
                </a:solidFill>
                <a:latin typeface="Calibri"/>
                <a:cs typeface="Calibri"/>
              </a:rPr>
              <a:t>thinking </a:t>
            </a:r>
            <a:r>
              <a:rPr sz="2400" b="1" i="1" dirty="0">
                <a:solidFill>
                  <a:srgbClr val="002060"/>
                </a:solidFill>
                <a:latin typeface="Calibri"/>
                <a:cs typeface="Calibri"/>
              </a:rPr>
              <a:t>&amp; </a:t>
            </a:r>
            <a:r>
              <a:rPr sz="2400" b="1" i="1" spc="-10" dirty="0">
                <a:solidFill>
                  <a:srgbClr val="002060"/>
                </a:solidFill>
                <a:latin typeface="Calibri"/>
                <a:cs typeface="Calibri"/>
              </a:rPr>
              <a:t>Affective  </a:t>
            </a:r>
            <a:r>
              <a:rPr sz="2400" b="1" i="1" spc="-15" dirty="0">
                <a:solidFill>
                  <a:srgbClr val="002060"/>
                </a:solidFill>
                <a:latin typeface="Calibri"/>
                <a:cs typeface="Calibri"/>
              </a:rPr>
              <a:t>experiences</a:t>
            </a:r>
            <a:endParaRPr sz="2400" dirty="0">
              <a:latin typeface="Calibri"/>
              <a:cs typeface="Calibri"/>
            </a:endParaRPr>
          </a:p>
          <a:p>
            <a:pPr marL="353695" indent="-340995">
              <a:lnSpc>
                <a:spcPct val="100000"/>
              </a:lnSpc>
              <a:spcBef>
                <a:spcPts val="575"/>
              </a:spcBef>
              <a:buFont typeface="Wingdings"/>
              <a:buChar char=""/>
              <a:tabLst>
                <a:tab pos="354330" algn="l"/>
              </a:tabLst>
            </a:pPr>
            <a:r>
              <a:rPr sz="2400" spc="-10" dirty="0">
                <a:latin typeface="Calibri"/>
                <a:cs typeface="Calibri"/>
              </a:rPr>
              <a:t>Knowledge</a:t>
            </a:r>
            <a:endParaRPr sz="2400" dirty="0">
              <a:latin typeface="Calibri"/>
              <a:cs typeface="Calibri"/>
            </a:endParaRPr>
          </a:p>
          <a:p>
            <a:pPr marL="353695" indent="-340995">
              <a:lnSpc>
                <a:spcPct val="100000"/>
              </a:lnSpc>
              <a:spcBef>
                <a:spcPts val="575"/>
              </a:spcBef>
              <a:buFont typeface="Wingdings"/>
              <a:buChar char=""/>
              <a:tabLst>
                <a:tab pos="354330" algn="l"/>
              </a:tabLst>
            </a:pPr>
            <a:r>
              <a:rPr sz="2400" spc="-10" dirty="0">
                <a:latin typeface="Calibri"/>
                <a:cs typeface="Calibri"/>
              </a:rPr>
              <a:t>Comprehension</a:t>
            </a:r>
            <a:endParaRPr sz="2400" dirty="0">
              <a:latin typeface="Calibri"/>
              <a:cs typeface="Calibri"/>
            </a:endParaRPr>
          </a:p>
          <a:p>
            <a:pPr marL="353695" indent="-340995">
              <a:lnSpc>
                <a:spcPct val="100000"/>
              </a:lnSpc>
              <a:spcBef>
                <a:spcPts val="575"/>
              </a:spcBef>
              <a:buFont typeface="Wingdings"/>
              <a:buChar char=""/>
              <a:tabLst>
                <a:tab pos="354330" algn="l"/>
              </a:tabLst>
            </a:pPr>
            <a:r>
              <a:rPr sz="2400" spc="-10" dirty="0">
                <a:latin typeface="Calibri"/>
                <a:cs typeface="Calibri"/>
              </a:rPr>
              <a:t>Application</a:t>
            </a:r>
            <a:endParaRPr sz="2400" dirty="0">
              <a:latin typeface="Calibri"/>
              <a:cs typeface="Calibri"/>
            </a:endParaRPr>
          </a:p>
          <a:p>
            <a:pPr marL="353695" indent="-340995">
              <a:lnSpc>
                <a:spcPct val="100000"/>
              </a:lnSpc>
              <a:spcBef>
                <a:spcPts val="575"/>
              </a:spcBef>
              <a:buFont typeface="Wingdings"/>
              <a:buChar char=""/>
              <a:tabLst>
                <a:tab pos="354330" algn="l"/>
              </a:tabLst>
            </a:pPr>
            <a:r>
              <a:rPr sz="2400" spc="-5" dirty="0">
                <a:latin typeface="Calibri"/>
                <a:cs typeface="Calibri"/>
              </a:rPr>
              <a:t>Analysis</a:t>
            </a:r>
            <a:endParaRPr sz="2400" dirty="0">
              <a:latin typeface="Calibri"/>
              <a:cs typeface="Calibri"/>
            </a:endParaRPr>
          </a:p>
          <a:p>
            <a:pPr marL="353695" indent="-340995">
              <a:lnSpc>
                <a:spcPct val="100000"/>
              </a:lnSpc>
              <a:spcBef>
                <a:spcPts val="580"/>
              </a:spcBef>
              <a:buFont typeface="Wingdings"/>
              <a:buChar char=""/>
              <a:tabLst>
                <a:tab pos="354330" algn="l"/>
              </a:tabLst>
            </a:pPr>
            <a:r>
              <a:rPr sz="2400" spc="-10" dirty="0">
                <a:latin typeface="Calibri"/>
                <a:cs typeface="Calibri"/>
              </a:rPr>
              <a:t>Synthesis</a:t>
            </a:r>
            <a:endParaRPr sz="2400" dirty="0">
              <a:latin typeface="Calibri"/>
              <a:cs typeface="Calibri"/>
            </a:endParaRPr>
          </a:p>
          <a:p>
            <a:pPr marL="353695" indent="-340995">
              <a:lnSpc>
                <a:spcPct val="100000"/>
              </a:lnSpc>
              <a:spcBef>
                <a:spcPts val="575"/>
              </a:spcBef>
              <a:buFont typeface="Wingdings"/>
              <a:buChar char=""/>
              <a:tabLst>
                <a:tab pos="354330" algn="l"/>
              </a:tabLst>
            </a:pPr>
            <a:r>
              <a:rPr sz="2400" spc="-15" dirty="0">
                <a:latin typeface="Calibri"/>
                <a:cs typeface="Calibri"/>
              </a:rPr>
              <a:t>Evaluation</a:t>
            </a:r>
            <a:endParaRPr sz="2400" dirty="0">
              <a:latin typeface="Calibri"/>
              <a:cs typeface="Calibri"/>
            </a:endParaRPr>
          </a:p>
          <a:p>
            <a:pPr marL="695325">
              <a:lnSpc>
                <a:spcPct val="100000"/>
              </a:lnSpc>
              <a:spcBef>
                <a:spcPts val="35"/>
              </a:spcBef>
            </a:pPr>
            <a:r>
              <a:rPr sz="2400" i="1" spc="-20" dirty="0">
                <a:latin typeface="Calibri"/>
                <a:cs typeface="Calibri"/>
              </a:rPr>
              <a:t>Bloom’s</a:t>
            </a:r>
            <a:r>
              <a:rPr sz="2400" i="1" spc="-25" dirty="0">
                <a:latin typeface="Calibri"/>
                <a:cs typeface="Calibri"/>
              </a:rPr>
              <a:t> </a:t>
            </a:r>
            <a:r>
              <a:rPr sz="2400" i="1" spc="-40" dirty="0">
                <a:latin typeface="Calibri"/>
                <a:cs typeface="Calibri"/>
              </a:rPr>
              <a:t>Taxonomy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369431" y="691034"/>
            <a:ext cx="4595465" cy="20095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52087" y="2633471"/>
            <a:ext cx="3874007" cy="32933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44111" y="2825495"/>
            <a:ext cx="3489959" cy="29093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6812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1790" y="801433"/>
            <a:ext cx="824103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9631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0000"/>
                </a:solidFill>
                <a:latin typeface="Verdana"/>
                <a:cs typeface="Verdana"/>
              </a:rPr>
              <a:t>Classroom </a:t>
            </a:r>
            <a:r>
              <a:rPr sz="2400" i="1" spc="-5" dirty="0">
                <a:solidFill>
                  <a:srgbClr val="C00000"/>
                </a:solidFill>
                <a:latin typeface="Verdana"/>
                <a:cs typeface="Verdana"/>
              </a:rPr>
              <a:t>without </a:t>
            </a:r>
            <a:r>
              <a:rPr sz="2400" spc="-5" dirty="0">
                <a:solidFill>
                  <a:srgbClr val="000000"/>
                </a:solidFill>
                <a:latin typeface="Verdana"/>
                <a:cs typeface="Verdana"/>
              </a:rPr>
              <a:t>walls- </a:t>
            </a:r>
            <a:r>
              <a:rPr sz="2400" i="1" spc="-5" dirty="0">
                <a:solidFill>
                  <a:srgbClr val="002060"/>
                </a:solidFill>
                <a:latin typeface="Verdana"/>
                <a:cs typeface="Verdana"/>
              </a:rPr>
              <a:t>Field Education-  </a:t>
            </a:r>
            <a:r>
              <a:rPr sz="2400" i="1" spc="-5" dirty="0">
                <a:solidFill>
                  <a:srgbClr val="000000"/>
                </a:solidFill>
                <a:latin typeface="Verdana"/>
                <a:cs typeface="Verdana"/>
              </a:rPr>
              <a:t>Field Placements </a:t>
            </a:r>
            <a:r>
              <a:rPr sz="2400" i="1" spc="-5" dirty="0">
                <a:solidFill>
                  <a:srgbClr val="002060"/>
                </a:solidFill>
                <a:latin typeface="Verdana"/>
                <a:cs typeface="Verdana"/>
              </a:rPr>
              <a:t>–</a:t>
            </a:r>
            <a:r>
              <a:rPr sz="2400" i="1" spc="-5" dirty="0">
                <a:solidFill>
                  <a:srgbClr val="000000"/>
                </a:solidFill>
                <a:latin typeface="Verdana"/>
                <a:cs typeface="Verdana"/>
              </a:rPr>
              <a:t>Learn</a:t>
            </a:r>
            <a:r>
              <a:rPr sz="2400" i="1" spc="4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i="1" spc="-5" dirty="0">
                <a:solidFill>
                  <a:srgbClr val="002060"/>
                </a:solidFill>
                <a:latin typeface="Verdana"/>
                <a:cs typeface="Verdana"/>
              </a:rPr>
              <a:t>Courage</a:t>
            </a:r>
            <a:endParaRPr sz="24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400" i="1" spc="-5" dirty="0">
                <a:solidFill>
                  <a:srgbClr val="000000"/>
                </a:solidFill>
                <a:latin typeface="Verdana"/>
                <a:cs typeface="Verdana"/>
              </a:rPr>
              <a:t>Strengthen </a:t>
            </a:r>
            <a:r>
              <a:rPr sz="2400" i="1" spc="-5" dirty="0">
                <a:solidFill>
                  <a:srgbClr val="002060"/>
                </a:solidFill>
                <a:latin typeface="Verdana"/>
                <a:cs typeface="Verdana"/>
              </a:rPr>
              <a:t>Compassion -</a:t>
            </a:r>
            <a:r>
              <a:rPr sz="2400" i="1" spc="-5" dirty="0">
                <a:solidFill>
                  <a:srgbClr val="000000"/>
                </a:solidFill>
                <a:latin typeface="Verdana"/>
                <a:cs typeface="Verdana"/>
              </a:rPr>
              <a:t>Develop</a:t>
            </a:r>
            <a:r>
              <a:rPr sz="2400" i="1" spc="6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i="1" spc="-5" dirty="0">
                <a:solidFill>
                  <a:srgbClr val="002060"/>
                </a:solidFill>
                <a:latin typeface="Verdana"/>
                <a:cs typeface="Verdana"/>
              </a:rPr>
              <a:t>Competencies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572255"/>
            <a:ext cx="3087623" cy="23759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88207" y="1937016"/>
            <a:ext cx="5233415" cy="26685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80232" y="2129027"/>
            <a:ext cx="4849367" cy="22844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46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75"/>
              </a:spcBef>
            </a:pPr>
            <a:r>
              <a:rPr spc="-5" dirty="0"/>
              <a:t>Field</a:t>
            </a:r>
            <a:r>
              <a:rPr spc="-45" dirty="0"/>
              <a:t> </a:t>
            </a:r>
            <a:r>
              <a:rPr spc="-5" dirty="0"/>
              <a:t>Documentation</a:t>
            </a:r>
          </a:p>
          <a:p>
            <a:pPr algn="ctr">
              <a:lnSpc>
                <a:spcPct val="100000"/>
              </a:lnSpc>
              <a:spcBef>
                <a:spcPts val="910"/>
              </a:spcBef>
            </a:pPr>
            <a:r>
              <a:rPr sz="3000" spc="-5" dirty="0">
                <a:solidFill>
                  <a:srgbClr val="000000"/>
                </a:solidFill>
              </a:rPr>
              <a:t>Learn through practice</a:t>
            </a:r>
            <a:endParaRPr sz="3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6812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12770" y="2253233"/>
            <a:ext cx="2171700" cy="1598930"/>
          </a:xfrm>
          <a:custGeom>
            <a:avLst/>
            <a:gdLst/>
            <a:ahLst/>
            <a:cxnLst/>
            <a:rect l="l" t="t" r="r" b="b"/>
            <a:pathLst>
              <a:path w="2171700" h="1598929">
                <a:moveTo>
                  <a:pt x="1085850" y="0"/>
                </a:moveTo>
                <a:lnTo>
                  <a:pt x="1029972" y="1040"/>
                </a:lnTo>
                <a:lnTo>
                  <a:pt x="974828" y="4126"/>
                </a:lnTo>
                <a:lnTo>
                  <a:pt x="920486" y="9210"/>
                </a:lnTo>
                <a:lnTo>
                  <a:pt x="867014" y="16239"/>
                </a:lnTo>
                <a:lnTo>
                  <a:pt x="814480" y="25165"/>
                </a:lnTo>
                <a:lnTo>
                  <a:pt x="762953" y="35936"/>
                </a:lnTo>
                <a:lnTo>
                  <a:pt x="712500" y="48503"/>
                </a:lnTo>
                <a:lnTo>
                  <a:pt x="663190" y="62815"/>
                </a:lnTo>
                <a:lnTo>
                  <a:pt x="615091" y="78822"/>
                </a:lnTo>
                <a:lnTo>
                  <a:pt x="568271" y="96475"/>
                </a:lnTo>
                <a:lnTo>
                  <a:pt x="522799" y="115722"/>
                </a:lnTo>
                <a:lnTo>
                  <a:pt x="478742" y="136513"/>
                </a:lnTo>
                <a:lnTo>
                  <a:pt x="436170" y="158799"/>
                </a:lnTo>
                <a:lnTo>
                  <a:pt x="395150" y="182529"/>
                </a:lnTo>
                <a:lnTo>
                  <a:pt x="355750" y="207652"/>
                </a:lnTo>
                <a:lnTo>
                  <a:pt x="318039" y="234119"/>
                </a:lnTo>
                <a:lnTo>
                  <a:pt x="282085" y="261880"/>
                </a:lnTo>
                <a:lnTo>
                  <a:pt x="247956" y="290883"/>
                </a:lnTo>
                <a:lnTo>
                  <a:pt x="215721" y="321080"/>
                </a:lnTo>
                <a:lnTo>
                  <a:pt x="185447" y="352419"/>
                </a:lnTo>
                <a:lnTo>
                  <a:pt x="157203" y="384851"/>
                </a:lnTo>
                <a:lnTo>
                  <a:pt x="131057" y="418324"/>
                </a:lnTo>
                <a:lnTo>
                  <a:pt x="107077" y="452790"/>
                </a:lnTo>
                <a:lnTo>
                  <a:pt x="85332" y="488198"/>
                </a:lnTo>
                <a:lnTo>
                  <a:pt x="65889" y="524497"/>
                </a:lnTo>
                <a:lnTo>
                  <a:pt x="48818" y="561638"/>
                </a:lnTo>
                <a:lnTo>
                  <a:pt x="34185" y="599570"/>
                </a:lnTo>
                <a:lnTo>
                  <a:pt x="22060" y="638242"/>
                </a:lnTo>
                <a:lnTo>
                  <a:pt x="12511" y="677606"/>
                </a:lnTo>
                <a:lnTo>
                  <a:pt x="5606" y="717609"/>
                </a:lnTo>
                <a:lnTo>
                  <a:pt x="1412" y="758203"/>
                </a:lnTo>
                <a:lnTo>
                  <a:pt x="0" y="799338"/>
                </a:lnTo>
                <a:lnTo>
                  <a:pt x="1412" y="840472"/>
                </a:lnTo>
                <a:lnTo>
                  <a:pt x="5606" y="881066"/>
                </a:lnTo>
                <a:lnTo>
                  <a:pt x="12511" y="921069"/>
                </a:lnTo>
                <a:lnTo>
                  <a:pt x="22060" y="960433"/>
                </a:lnTo>
                <a:lnTo>
                  <a:pt x="34185" y="999105"/>
                </a:lnTo>
                <a:lnTo>
                  <a:pt x="48818" y="1037037"/>
                </a:lnTo>
                <a:lnTo>
                  <a:pt x="65889" y="1074178"/>
                </a:lnTo>
                <a:lnTo>
                  <a:pt x="85332" y="1110477"/>
                </a:lnTo>
                <a:lnTo>
                  <a:pt x="107077" y="1145885"/>
                </a:lnTo>
                <a:lnTo>
                  <a:pt x="131057" y="1180351"/>
                </a:lnTo>
                <a:lnTo>
                  <a:pt x="157203" y="1213824"/>
                </a:lnTo>
                <a:lnTo>
                  <a:pt x="185447" y="1246256"/>
                </a:lnTo>
                <a:lnTo>
                  <a:pt x="215721" y="1277595"/>
                </a:lnTo>
                <a:lnTo>
                  <a:pt x="247956" y="1307792"/>
                </a:lnTo>
                <a:lnTo>
                  <a:pt x="282085" y="1336795"/>
                </a:lnTo>
                <a:lnTo>
                  <a:pt x="318039" y="1364556"/>
                </a:lnTo>
                <a:lnTo>
                  <a:pt x="355750" y="1391023"/>
                </a:lnTo>
                <a:lnTo>
                  <a:pt x="395150" y="1416146"/>
                </a:lnTo>
                <a:lnTo>
                  <a:pt x="436170" y="1439876"/>
                </a:lnTo>
                <a:lnTo>
                  <a:pt x="478742" y="1462162"/>
                </a:lnTo>
                <a:lnTo>
                  <a:pt x="522799" y="1482953"/>
                </a:lnTo>
                <a:lnTo>
                  <a:pt x="568271" y="1502200"/>
                </a:lnTo>
                <a:lnTo>
                  <a:pt x="615091" y="1519853"/>
                </a:lnTo>
                <a:lnTo>
                  <a:pt x="663190" y="1535860"/>
                </a:lnTo>
                <a:lnTo>
                  <a:pt x="712500" y="1550172"/>
                </a:lnTo>
                <a:lnTo>
                  <a:pt x="762953" y="1562739"/>
                </a:lnTo>
                <a:lnTo>
                  <a:pt x="814480" y="1573510"/>
                </a:lnTo>
                <a:lnTo>
                  <a:pt x="867014" y="1582436"/>
                </a:lnTo>
                <a:lnTo>
                  <a:pt x="920486" y="1589465"/>
                </a:lnTo>
                <a:lnTo>
                  <a:pt x="974828" y="1594549"/>
                </a:lnTo>
                <a:lnTo>
                  <a:pt x="1029972" y="1597635"/>
                </a:lnTo>
                <a:lnTo>
                  <a:pt x="1085850" y="1598676"/>
                </a:lnTo>
                <a:lnTo>
                  <a:pt x="1141727" y="1597635"/>
                </a:lnTo>
                <a:lnTo>
                  <a:pt x="1196871" y="1594549"/>
                </a:lnTo>
                <a:lnTo>
                  <a:pt x="1251213" y="1589465"/>
                </a:lnTo>
                <a:lnTo>
                  <a:pt x="1304685" y="1582436"/>
                </a:lnTo>
                <a:lnTo>
                  <a:pt x="1357219" y="1573510"/>
                </a:lnTo>
                <a:lnTo>
                  <a:pt x="1408746" y="1562739"/>
                </a:lnTo>
                <a:lnTo>
                  <a:pt x="1459199" y="1550172"/>
                </a:lnTo>
                <a:lnTo>
                  <a:pt x="1508509" y="1535860"/>
                </a:lnTo>
                <a:lnTo>
                  <a:pt x="1556608" y="1519853"/>
                </a:lnTo>
                <a:lnTo>
                  <a:pt x="1603428" y="1502200"/>
                </a:lnTo>
                <a:lnTo>
                  <a:pt x="1648900" y="1482953"/>
                </a:lnTo>
                <a:lnTo>
                  <a:pt x="1692957" y="1462162"/>
                </a:lnTo>
                <a:lnTo>
                  <a:pt x="1735529" y="1439876"/>
                </a:lnTo>
                <a:lnTo>
                  <a:pt x="1776549" y="1416146"/>
                </a:lnTo>
                <a:lnTo>
                  <a:pt x="1815949" y="1391023"/>
                </a:lnTo>
                <a:lnTo>
                  <a:pt x="1853660" y="1364556"/>
                </a:lnTo>
                <a:lnTo>
                  <a:pt x="1889614" y="1336795"/>
                </a:lnTo>
                <a:lnTo>
                  <a:pt x="1923743" y="1307792"/>
                </a:lnTo>
                <a:lnTo>
                  <a:pt x="1955978" y="1277595"/>
                </a:lnTo>
                <a:lnTo>
                  <a:pt x="1986252" y="1246256"/>
                </a:lnTo>
                <a:lnTo>
                  <a:pt x="2014496" y="1213824"/>
                </a:lnTo>
                <a:lnTo>
                  <a:pt x="2040642" y="1180351"/>
                </a:lnTo>
                <a:lnTo>
                  <a:pt x="2064622" y="1145885"/>
                </a:lnTo>
                <a:lnTo>
                  <a:pt x="2086367" y="1110477"/>
                </a:lnTo>
                <a:lnTo>
                  <a:pt x="2105810" y="1074178"/>
                </a:lnTo>
                <a:lnTo>
                  <a:pt x="2122881" y="1037037"/>
                </a:lnTo>
                <a:lnTo>
                  <a:pt x="2137514" y="999105"/>
                </a:lnTo>
                <a:lnTo>
                  <a:pt x="2149639" y="960433"/>
                </a:lnTo>
                <a:lnTo>
                  <a:pt x="2159188" y="921069"/>
                </a:lnTo>
                <a:lnTo>
                  <a:pt x="2166093" y="881066"/>
                </a:lnTo>
                <a:lnTo>
                  <a:pt x="2170287" y="840472"/>
                </a:lnTo>
                <a:lnTo>
                  <a:pt x="2171700" y="799338"/>
                </a:lnTo>
                <a:lnTo>
                  <a:pt x="2170287" y="758203"/>
                </a:lnTo>
                <a:lnTo>
                  <a:pt x="2166093" y="717609"/>
                </a:lnTo>
                <a:lnTo>
                  <a:pt x="2159188" y="677606"/>
                </a:lnTo>
                <a:lnTo>
                  <a:pt x="2149639" y="638242"/>
                </a:lnTo>
                <a:lnTo>
                  <a:pt x="2137514" y="599570"/>
                </a:lnTo>
                <a:lnTo>
                  <a:pt x="2122881" y="561638"/>
                </a:lnTo>
                <a:lnTo>
                  <a:pt x="2105810" y="524497"/>
                </a:lnTo>
                <a:lnTo>
                  <a:pt x="2086367" y="488198"/>
                </a:lnTo>
                <a:lnTo>
                  <a:pt x="2064622" y="452790"/>
                </a:lnTo>
                <a:lnTo>
                  <a:pt x="2040642" y="418324"/>
                </a:lnTo>
                <a:lnTo>
                  <a:pt x="2014496" y="384851"/>
                </a:lnTo>
                <a:lnTo>
                  <a:pt x="1986252" y="352419"/>
                </a:lnTo>
                <a:lnTo>
                  <a:pt x="1955978" y="321080"/>
                </a:lnTo>
                <a:lnTo>
                  <a:pt x="1923743" y="290883"/>
                </a:lnTo>
                <a:lnTo>
                  <a:pt x="1889614" y="261880"/>
                </a:lnTo>
                <a:lnTo>
                  <a:pt x="1853660" y="234119"/>
                </a:lnTo>
                <a:lnTo>
                  <a:pt x="1815949" y="207652"/>
                </a:lnTo>
                <a:lnTo>
                  <a:pt x="1776549" y="182529"/>
                </a:lnTo>
                <a:lnTo>
                  <a:pt x="1735529" y="158799"/>
                </a:lnTo>
                <a:lnTo>
                  <a:pt x="1692957" y="136513"/>
                </a:lnTo>
                <a:lnTo>
                  <a:pt x="1648900" y="115722"/>
                </a:lnTo>
                <a:lnTo>
                  <a:pt x="1603428" y="96475"/>
                </a:lnTo>
                <a:lnTo>
                  <a:pt x="1556608" y="78822"/>
                </a:lnTo>
                <a:lnTo>
                  <a:pt x="1508509" y="62815"/>
                </a:lnTo>
                <a:lnTo>
                  <a:pt x="1459199" y="48503"/>
                </a:lnTo>
                <a:lnTo>
                  <a:pt x="1408746" y="35936"/>
                </a:lnTo>
                <a:lnTo>
                  <a:pt x="1357219" y="25165"/>
                </a:lnTo>
                <a:lnTo>
                  <a:pt x="1304685" y="16239"/>
                </a:lnTo>
                <a:lnTo>
                  <a:pt x="1251213" y="9210"/>
                </a:lnTo>
                <a:lnTo>
                  <a:pt x="1196871" y="4126"/>
                </a:lnTo>
                <a:lnTo>
                  <a:pt x="1141727" y="1040"/>
                </a:lnTo>
                <a:lnTo>
                  <a:pt x="1085850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12770" y="2253233"/>
            <a:ext cx="2171700" cy="1598930"/>
          </a:xfrm>
          <a:custGeom>
            <a:avLst/>
            <a:gdLst/>
            <a:ahLst/>
            <a:cxnLst/>
            <a:rect l="l" t="t" r="r" b="b"/>
            <a:pathLst>
              <a:path w="2171700" h="1598929">
                <a:moveTo>
                  <a:pt x="0" y="799338"/>
                </a:moveTo>
                <a:lnTo>
                  <a:pt x="1412" y="758203"/>
                </a:lnTo>
                <a:lnTo>
                  <a:pt x="5606" y="717609"/>
                </a:lnTo>
                <a:lnTo>
                  <a:pt x="12511" y="677606"/>
                </a:lnTo>
                <a:lnTo>
                  <a:pt x="22060" y="638242"/>
                </a:lnTo>
                <a:lnTo>
                  <a:pt x="34185" y="599570"/>
                </a:lnTo>
                <a:lnTo>
                  <a:pt x="48818" y="561638"/>
                </a:lnTo>
                <a:lnTo>
                  <a:pt x="65889" y="524497"/>
                </a:lnTo>
                <a:lnTo>
                  <a:pt x="85332" y="488198"/>
                </a:lnTo>
                <a:lnTo>
                  <a:pt x="107077" y="452790"/>
                </a:lnTo>
                <a:lnTo>
                  <a:pt x="131057" y="418324"/>
                </a:lnTo>
                <a:lnTo>
                  <a:pt x="157203" y="384851"/>
                </a:lnTo>
                <a:lnTo>
                  <a:pt x="185447" y="352419"/>
                </a:lnTo>
                <a:lnTo>
                  <a:pt x="215721" y="321080"/>
                </a:lnTo>
                <a:lnTo>
                  <a:pt x="247956" y="290883"/>
                </a:lnTo>
                <a:lnTo>
                  <a:pt x="282085" y="261880"/>
                </a:lnTo>
                <a:lnTo>
                  <a:pt x="318039" y="234119"/>
                </a:lnTo>
                <a:lnTo>
                  <a:pt x="355750" y="207652"/>
                </a:lnTo>
                <a:lnTo>
                  <a:pt x="395150" y="182529"/>
                </a:lnTo>
                <a:lnTo>
                  <a:pt x="436170" y="158799"/>
                </a:lnTo>
                <a:lnTo>
                  <a:pt x="478742" y="136513"/>
                </a:lnTo>
                <a:lnTo>
                  <a:pt x="522799" y="115722"/>
                </a:lnTo>
                <a:lnTo>
                  <a:pt x="568271" y="96475"/>
                </a:lnTo>
                <a:lnTo>
                  <a:pt x="615091" y="78822"/>
                </a:lnTo>
                <a:lnTo>
                  <a:pt x="663190" y="62815"/>
                </a:lnTo>
                <a:lnTo>
                  <a:pt x="712500" y="48503"/>
                </a:lnTo>
                <a:lnTo>
                  <a:pt x="762953" y="35936"/>
                </a:lnTo>
                <a:lnTo>
                  <a:pt x="814480" y="25165"/>
                </a:lnTo>
                <a:lnTo>
                  <a:pt x="867014" y="16239"/>
                </a:lnTo>
                <a:lnTo>
                  <a:pt x="920486" y="9210"/>
                </a:lnTo>
                <a:lnTo>
                  <a:pt x="974828" y="4126"/>
                </a:lnTo>
                <a:lnTo>
                  <a:pt x="1029972" y="1040"/>
                </a:lnTo>
                <a:lnTo>
                  <a:pt x="1085850" y="0"/>
                </a:lnTo>
                <a:lnTo>
                  <a:pt x="1141727" y="1040"/>
                </a:lnTo>
                <a:lnTo>
                  <a:pt x="1196871" y="4126"/>
                </a:lnTo>
                <a:lnTo>
                  <a:pt x="1251213" y="9210"/>
                </a:lnTo>
                <a:lnTo>
                  <a:pt x="1304685" y="16239"/>
                </a:lnTo>
                <a:lnTo>
                  <a:pt x="1357219" y="25165"/>
                </a:lnTo>
                <a:lnTo>
                  <a:pt x="1408746" y="35936"/>
                </a:lnTo>
                <a:lnTo>
                  <a:pt x="1459199" y="48503"/>
                </a:lnTo>
                <a:lnTo>
                  <a:pt x="1508509" y="62815"/>
                </a:lnTo>
                <a:lnTo>
                  <a:pt x="1556608" y="78822"/>
                </a:lnTo>
                <a:lnTo>
                  <a:pt x="1603428" y="96475"/>
                </a:lnTo>
                <a:lnTo>
                  <a:pt x="1648900" y="115722"/>
                </a:lnTo>
                <a:lnTo>
                  <a:pt x="1692957" y="136513"/>
                </a:lnTo>
                <a:lnTo>
                  <a:pt x="1735529" y="158799"/>
                </a:lnTo>
                <a:lnTo>
                  <a:pt x="1776549" y="182529"/>
                </a:lnTo>
                <a:lnTo>
                  <a:pt x="1815949" y="207652"/>
                </a:lnTo>
                <a:lnTo>
                  <a:pt x="1853660" y="234119"/>
                </a:lnTo>
                <a:lnTo>
                  <a:pt x="1889614" y="261880"/>
                </a:lnTo>
                <a:lnTo>
                  <a:pt x="1923743" y="290883"/>
                </a:lnTo>
                <a:lnTo>
                  <a:pt x="1955978" y="321080"/>
                </a:lnTo>
                <a:lnTo>
                  <a:pt x="1986252" y="352419"/>
                </a:lnTo>
                <a:lnTo>
                  <a:pt x="2014496" y="384851"/>
                </a:lnTo>
                <a:lnTo>
                  <a:pt x="2040642" y="418324"/>
                </a:lnTo>
                <a:lnTo>
                  <a:pt x="2064622" y="452790"/>
                </a:lnTo>
                <a:lnTo>
                  <a:pt x="2086367" y="488198"/>
                </a:lnTo>
                <a:lnTo>
                  <a:pt x="2105810" y="524497"/>
                </a:lnTo>
                <a:lnTo>
                  <a:pt x="2122881" y="561638"/>
                </a:lnTo>
                <a:lnTo>
                  <a:pt x="2137514" y="599570"/>
                </a:lnTo>
                <a:lnTo>
                  <a:pt x="2149639" y="638242"/>
                </a:lnTo>
                <a:lnTo>
                  <a:pt x="2159188" y="677606"/>
                </a:lnTo>
                <a:lnTo>
                  <a:pt x="2166093" y="717609"/>
                </a:lnTo>
                <a:lnTo>
                  <a:pt x="2170287" y="758203"/>
                </a:lnTo>
                <a:lnTo>
                  <a:pt x="2171700" y="799338"/>
                </a:lnTo>
                <a:lnTo>
                  <a:pt x="2170287" y="840472"/>
                </a:lnTo>
                <a:lnTo>
                  <a:pt x="2166093" y="881066"/>
                </a:lnTo>
                <a:lnTo>
                  <a:pt x="2159188" y="921069"/>
                </a:lnTo>
                <a:lnTo>
                  <a:pt x="2149639" y="960433"/>
                </a:lnTo>
                <a:lnTo>
                  <a:pt x="2137514" y="999105"/>
                </a:lnTo>
                <a:lnTo>
                  <a:pt x="2122881" y="1037037"/>
                </a:lnTo>
                <a:lnTo>
                  <a:pt x="2105810" y="1074178"/>
                </a:lnTo>
                <a:lnTo>
                  <a:pt x="2086367" y="1110477"/>
                </a:lnTo>
                <a:lnTo>
                  <a:pt x="2064622" y="1145885"/>
                </a:lnTo>
                <a:lnTo>
                  <a:pt x="2040642" y="1180351"/>
                </a:lnTo>
                <a:lnTo>
                  <a:pt x="2014496" y="1213824"/>
                </a:lnTo>
                <a:lnTo>
                  <a:pt x="1986252" y="1246256"/>
                </a:lnTo>
                <a:lnTo>
                  <a:pt x="1955978" y="1277595"/>
                </a:lnTo>
                <a:lnTo>
                  <a:pt x="1923743" y="1307792"/>
                </a:lnTo>
                <a:lnTo>
                  <a:pt x="1889614" y="1336795"/>
                </a:lnTo>
                <a:lnTo>
                  <a:pt x="1853660" y="1364556"/>
                </a:lnTo>
                <a:lnTo>
                  <a:pt x="1815949" y="1391023"/>
                </a:lnTo>
                <a:lnTo>
                  <a:pt x="1776549" y="1416146"/>
                </a:lnTo>
                <a:lnTo>
                  <a:pt x="1735529" y="1439876"/>
                </a:lnTo>
                <a:lnTo>
                  <a:pt x="1692957" y="1462162"/>
                </a:lnTo>
                <a:lnTo>
                  <a:pt x="1648900" y="1482953"/>
                </a:lnTo>
                <a:lnTo>
                  <a:pt x="1603428" y="1502200"/>
                </a:lnTo>
                <a:lnTo>
                  <a:pt x="1556608" y="1519853"/>
                </a:lnTo>
                <a:lnTo>
                  <a:pt x="1508509" y="1535860"/>
                </a:lnTo>
                <a:lnTo>
                  <a:pt x="1459199" y="1550172"/>
                </a:lnTo>
                <a:lnTo>
                  <a:pt x="1408746" y="1562739"/>
                </a:lnTo>
                <a:lnTo>
                  <a:pt x="1357219" y="1573510"/>
                </a:lnTo>
                <a:lnTo>
                  <a:pt x="1304685" y="1582436"/>
                </a:lnTo>
                <a:lnTo>
                  <a:pt x="1251213" y="1589465"/>
                </a:lnTo>
                <a:lnTo>
                  <a:pt x="1196871" y="1594549"/>
                </a:lnTo>
                <a:lnTo>
                  <a:pt x="1141727" y="1597635"/>
                </a:lnTo>
                <a:lnTo>
                  <a:pt x="1085850" y="1598676"/>
                </a:lnTo>
                <a:lnTo>
                  <a:pt x="1029972" y="1597635"/>
                </a:lnTo>
                <a:lnTo>
                  <a:pt x="974828" y="1594549"/>
                </a:lnTo>
                <a:lnTo>
                  <a:pt x="920486" y="1589465"/>
                </a:lnTo>
                <a:lnTo>
                  <a:pt x="867014" y="1582436"/>
                </a:lnTo>
                <a:lnTo>
                  <a:pt x="814480" y="1573510"/>
                </a:lnTo>
                <a:lnTo>
                  <a:pt x="762953" y="1562739"/>
                </a:lnTo>
                <a:lnTo>
                  <a:pt x="712500" y="1550172"/>
                </a:lnTo>
                <a:lnTo>
                  <a:pt x="663190" y="1535860"/>
                </a:lnTo>
                <a:lnTo>
                  <a:pt x="615091" y="1519853"/>
                </a:lnTo>
                <a:lnTo>
                  <a:pt x="568271" y="1502200"/>
                </a:lnTo>
                <a:lnTo>
                  <a:pt x="522799" y="1482953"/>
                </a:lnTo>
                <a:lnTo>
                  <a:pt x="478742" y="1462162"/>
                </a:lnTo>
                <a:lnTo>
                  <a:pt x="436170" y="1439876"/>
                </a:lnTo>
                <a:lnTo>
                  <a:pt x="395150" y="1416146"/>
                </a:lnTo>
                <a:lnTo>
                  <a:pt x="355750" y="1391023"/>
                </a:lnTo>
                <a:lnTo>
                  <a:pt x="318039" y="1364556"/>
                </a:lnTo>
                <a:lnTo>
                  <a:pt x="282085" y="1336795"/>
                </a:lnTo>
                <a:lnTo>
                  <a:pt x="247956" y="1307792"/>
                </a:lnTo>
                <a:lnTo>
                  <a:pt x="215721" y="1277595"/>
                </a:lnTo>
                <a:lnTo>
                  <a:pt x="185447" y="1246256"/>
                </a:lnTo>
                <a:lnTo>
                  <a:pt x="157203" y="1213824"/>
                </a:lnTo>
                <a:lnTo>
                  <a:pt x="131057" y="1180351"/>
                </a:lnTo>
                <a:lnTo>
                  <a:pt x="107077" y="1145885"/>
                </a:lnTo>
                <a:lnTo>
                  <a:pt x="85332" y="1110477"/>
                </a:lnTo>
                <a:lnTo>
                  <a:pt x="65889" y="1074178"/>
                </a:lnTo>
                <a:lnTo>
                  <a:pt x="48818" y="1037037"/>
                </a:lnTo>
                <a:lnTo>
                  <a:pt x="34185" y="999105"/>
                </a:lnTo>
                <a:lnTo>
                  <a:pt x="22060" y="960433"/>
                </a:lnTo>
                <a:lnTo>
                  <a:pt x="12511" y="921069"/>
                </a:lnTo>
                <a:lnTo>
                  <a:pt x="5606" y="881066"/>
                </a:lnTo>
                <a:lnTo>
                  <a:pt x="1412" y="840472"/>
                </a:lnTo>
                <a:lnTo>
                  <a:pt x="0" y="799338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344177" y="2731344"/>
            <a:ext cx="1529519" cy="607859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160020">
              <a:lnSpc>
                <a:spcPts val="2200"/>
              </a:lnSpc>
              <a:spcBef>
                <a:spcPts val="340"/>
              </a:spcBef>
            </a:pPr>
            <a:r>
              <a:rPr lang="en-US" sz="2000" b="1" dirty="0">
                <a:latin typeface="Verdana"/>
                <a:cs typeface="Verdana"/>
              </a:rPr>
              <a:t>Hours</a:t>
            </a:r>
            <a:r>
              <a:rPr sz="2000" b="1" dirty="0">
                <a:latin typeface="Verdana"/>
                <a:cs typeface="Verdana"/>
              </a:rPr>
              <a:t> &amp;  </a:t>
            </a:r>
            <a:r>
              <a:rPr lang="en-US" sz="2000" b="1" dirty="0">
                <a:latin typeface="Verdana"/>
                <a:cs typeface="Verdana"/>
              </a:rPr>
              <a:t>Narrative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70224" y="3074668"/>
            <a:ext cx="218440" cy="231775"/>
          </a:xfrm>
          <a:custGeom>
            <a:avLst/>
            <a:gdLst/>
            <a:ahLst/>
            <a:cxnLst/>
            <a:rect l="l" t="t" r="r" b="b"/>
            <a:pathLst>
              <a:path w="218439" h="231775">
                <a:moveTo>
                  <a:pt x="217931" y="0"/>
                </a:moveTo>
                <a:lnTo>
                  <a:pt x="0" y="0"/>
                </a:lnTo>
                <a:lnTo>
                  <a:pt x="0" y="231508"/>
                </a:lnTo>
                <a:lnTo>
                  <a:pt x="217931" y="231508"/>
                </a:lnTo>
                <a:lnTo>
                  <a:pt x="217931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38716" y="2856736"/>
            <a:ext cx="681355" cy="218440"/>
          </a:xfrm>
          <a:custGeom>
            <a:avLst/>
            <a:gdLst/>
            <a:ahLst/>
            <a:cxnLst/>
            <a:rect l="l" t="t" r="r" b="b"/>
            <a:pathLst>
              <a:path w="681355" h="218439">
                <a:moveTo>
                  <a:pt x="680948" y="0"/>
                </a:moveTo>
                <a:lnTo>
                  <a:pt x="0" y="0"/>
                </a:lnTo>
                <a:lnTo>
                  <a:pt x="0" y="217932"/>
                </a:lnTo>
                <a:lnTo>
                  <a:pt x="680948" y="217932"/>
                </a:lnTo>
                <a:lnTo>
                  <a:pt x="680948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70224" y="2625228"/>
            <a:ext cx="218440" cy="231775"/>
          </a:xfrm>
          <a:custGeom>
            <a:avLst/>
            <a:gdLst/>
            <a:ahLst/>
            <a:cxnLst/>
            <a:rect l="l" t="t" r="r" b="b"/>
            <a:pathLst>
              <a:path w="218439" h="231775">
                <a:moveTo>
                  <a:pt x="217931" y="0"/>
                </a:moveTo>
                <a:lnTo>
                  <a:pt x="0" y="0"/>
                </a:lnTo>
                <a:lnTo>
                  <a:pt x="0" y="231508"/>
                </a:lnTo>
                <a:lnTo>
                  <a:pt x="217931" y="231508"/>
                </a:lnTo>
                <a:lnTo>
                  <a:pt x="217931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341" y="2228850"/>
            <a:ext cx="1803400" cy="1546860"/>
          </a:xfrm>
          <a:custGeom>
            <a:avLst/>
            <a:gdLst/>
            <a:ahLst/>
            <a:cxnLst/>
            <a:rect l="l" t="t" r="r" b="b"/>
            <a:pathLst>
              <a:path w="1803400" h="1546860">
                <a:moveTo>
                  <a:pt x="901446" y="0"/>
                </a:moveTo>
                <a:lnTo>
                  <a:pt x="850292" y="1224"/>
                </a:lnTo>
                <a:lnTo>
                  <a:pt x="799888" y="4853"/>
                </a:lnTo>
                <a:lnTo>
                  <a:pt x="750308" y="10823"/>
                </a:lnTo>
                <a:lnTo>
                  <a:pt x="701629" y="19067"/>
                </a:lnTo>
                <a:lnTo>
                  <a:pt x="653927" y="29520"/>
                </a:lnTo>
                <a:lnTo>
                  <a:pt x="607278" y="42118"/>
                </a:lnTo>
                <a:lnTo>
                  <a:pt x="561758" y="56794"/>
                </a:lnTo>
                <a:lnTo>
                  <a:pt x="517443" y="73483"/>
                </a:lnTo>
                <a:lnTo>
                  <a:pt x="474409" y="92121"/>
                </a:lnTo>
                <a:lnTo>
                  <a:pt x="432733" y="112641"/>
                </a:lnTo>
                <a:lnTo>
                  <a:pt x="392490" y="134979"/>
                </a:lnTo>
                <a:lnTo>
                  <a:pt x="353757" y="159069"/>
                </a:lnTo>
                <a:lnTo>
                  <a:pt x="316609" y="184847"/>
                </a:lnTo>
                <a:lnTo>
                  <a:pt x="281124" y="212245"/>
                </a:lnTo>
                <a:lnTo>
                  <a:pt x="247376" y="241201"/>
                </a:lnTo>
                <a:lnTo>
                  <a:pt x="215442" y="271647"/>
                </a:lnTo>
                <a:lnTo>
                  <a:pt x="185398" y="303519"/>
                </a:lnTo>
                <a:lnTo>
                  <a:pt x="157321" y="336752"/>
                </a:lnTo>
                <a:lnTo>
                  <a:pt x="131285" y="371280"/>
                </a:lnTo>
                <a:lnTo>
                  <a:pt x="107368" y="407037"/>
                </a:lnTo>
                <a:lnTo>
                  <a:pt x="85646" y="443960"/>
                </a:lnTo>
                <a:lnTo>
                  <a:pt x="66194" y="481981"/>
                </a:lnTo>
                <a:lnTo>
                  <a:pt x="49089" y="521037"/>
                </a:lnTo>
                <a:lnTo>
                  <a:pt x="34406" y="561061"/>
                </a:lnTo>
                <a:lnTo>
                  <a:pt x="22223" y="601989"/>
                </a:lnTo>
                <a:lnTo>
                  <a:pt x="12614" y="643755"/>
                </a:lnTo>
                <a:lnTo>
                  <a:pt x="5657" y="686294"/>
                </a:lnTo>
                <a:lnTo>
                  <a:pt x="1427" y="729541"/>
                </a:lnTo>
                <a:lnTo>
                  <a:pt x="0" y="773429"/>
                </a:lnTo>
                <a:lnTo>
                  <a:pt x="1427" y="817318"/>
                </a:lnTo>
                <a:lnTo>
                  <a:pt x="5657" y="860565"/>
                </a:lnTo>
                <a:lnTo>
                  <a:pt x="12614" y="903104"/>
                </a:lnTo>
                <a:lnTo>
                  <a:pt x="22223" y="944870"/>
                </a:lnTo>
                <a:lnTo>
                  <a:pt x="34406" y="985798"/>
                </a:lnTo>
                <a:lnTo>
                  <a:pt x="49089" y="1025822"/>
                </a:lnTo>
                <a:lnTo>
                  <a:pt x="66194" y="1064878"/>
                </a:lnTo>
                <a:lnTo>
                  <a:pt x="85646" y="1102899"/>
                </a:lnTo>
                <a:lnTo>
                  <a:pt x="107368" y="1139822"/>
                </a:lnTo>
                <a:lnTo>
                  <a:pt x="131285" y="1175579"/>
                </a:lnTo>
                <a:lnTo>
                  <a:pt x="157321" y="1210107"/>
                </a:lnTo>
                <a:lnTo>
                  <a:pt x="185398" y="1243340"/>
                </a:lnTo>
                <a:lnTo>
                  <a:pt x="215442" y="1275212"/>
                </a:lnTo>
                <a:lnTo>
                  <a:pt x="247376" y="1305658"/>
                </a:lnTo>
                <a:lnTo>
                  <a:pt x="281124" y="1334614"/>
                </a:lnTo>
                <a:lnTo>
                  <a:pt x="316609" y="1362012"/>
                </a:lnTo>
                <a:lnTo>
                  <a:pt x="353757" y="1387790"/>
                </a:lnTo>
                <a:lnTo>
                  <a:pt x="392490" y="1411880"/>
                </a:lnTo>
                <a:lnTo>
                  <a:pt x="432733" y="1434218"/>
                </a:lnTo>
                <a:lnTo>
                  <a:pt x="474409" y="1454738"/>
                </a:lnTo>
                <a:lnTo>
                  <a:pt x="517443" y="1473376"/>
                </a:lnTo>
                <a:lnTo>
                  <a:pt x="561758" y="1490065"/>
                </a:lnTo>
                <a:lnTo>
                  <a:pt x="607278" y="1504741"/>
                </a:lnTo>
                <a:lnTo>
                  <a:pt x="653927" y="1517339"/>
                </a:lnTo>
                <a:lnTo>
                  <a:pt x="701629" y="1527792"/>
                </a:lnTo>
                <a:lnTo>
                  <a:pt x="750308" y="1536036"/>
                </a:lnTo>
                <a:lnTo>
                  <a:pt x="799888" y="1542006"/>
                </a:lnTo>
                <a:lnTo>
                  <a:pt x="850292" y="1545635"/>
                </a:lnTo>
                <a:lnTo>
                  <a:pt x="901446" y="1546859"/>
                </a:lnTo>
                <a:lnTo>
                  <a:pt x="952599" y="1545635"/>
                </a:lnTo>
                <a:lnTo>
                  <a:pt x="1003003" y="1542006"/>
                </a:lnTo>
                <a:lnTo>
                  <a:pt x="1052583" y="1536036"/>
                </a:lnTo>
                <a:lnTo>
                  <a:pt x="1101262" y="1527792"/>
                </a:lnTo>
                <a:lnTo>
                  <a:pt x="1148964" y="1517339"/>
                </a:lnTo>
                <a:lnTo>
                  <a:pt x="1195613" y="1504741"/>
                </a:lnTo>
                <a:lnTo>
                  <a:pt x="1241133" y="1490065"/>
                </a:lnTo>
                <a:lnTo>
                  <a:pt x="1285448" y="1473376"/>
                </a:lnTo>
                <a:lnTo>
                  <a:pt x="1328482" y="1454738"/>
                </a:lnTo>
                <a:lnTo>
                  <a:pt x="1370158" y="1434218"/>
                </a:lnTo>
                <a:lnTo>
                  <a:pt x="1410401" y="1411880"/>
                </a:lnTo>
                <a:lnTo>
                  <a:pt x="1449134" y="1387790"/>
                </a:lnTo>
                <a:lnTo>
                  <a:pt x="1486282" y="1362012"/>
                </a:lnTo>
                <a:lnTo>
                  <a:pt x="1521767" y="1334614"/>
                </a:lnTo>
                <a:lnTo>
                  <a:pt x="1555515" y="1305658"/>
                </a:lnTo>
                <a:lnTo>
                  <a:pt x="1587449" y="1275212"/>
                </a:lnTo>
                <a:lnTo>
                  <a:pt x="1617493" y="1243340"/>
                </a:lnTo>
                <a:lnTo>
                  <a:pt x="1645570" y="1210107"/>
                </a:lnTo>
                <a:lnTo>
                  <a:pt x="1671606" y="1175579"/>
                </a:lnTo>
                <a:lnTo>
                  <a:pt x="1695523" y="1139822"/>
                </a:lnTo>
                <a:lnTo>
                  <a:pt x="1717245" y="1102899"/>
                </a:lnTo>
                <a:lnTo>
                  <a:pt x="1736697" y="1064878"/>
                </a:lnTo>
                <a:lnTo>
                  <a:pt x="1753802" y="1025822"/>
                </a:lnTo>
                <a:lnTo>
                  <a:pt x="1768485" y="985798"/>
                </a:lnTo>
                <a:lnTo>
                  <a:pt x="1780668" y="944870"/>
                </a:lnTo>
                <a:lnTo>
                  <a:pt x="1790277" y="903104"/>
                </a:lnTo>
                <a:lnTo>
                  <a:pt x="1797234" y="860565"/>
                </a:lnTo>
                <a:lnTo>
                  <a:pt x="1801464" y="817318"/>
                </a:lnTo>
                <a:lnTo>
                  <a:pt x="1802892" y="773429"/>
                </a:lnTo>
                <a:lnTo>
                  <a:pt x="1801464" y="729541"/>
                </a:lnTo>
                <a:lnTo>
                  <a:pt x="1797234" y="686294"/>
                </a:lnTo>
                <a:lnTo>
                  <a:pt x="1790277" y="643755"/>
                </a:lnTo>
                <a:lnTo>
                  <a:pt x="1780668" y="601989"/>
                </a:lnTo>
                <a:lnTo>
                  <a:pt x="1768485" y="561061"/>
                </a:lnTo>
                <a:lnTo>
                  <a:pt x="1753802" y="521037"/>
                </a:lnTo>
                <a:lnTo>
                  <a:pt x="1736697" y="481981"/>
                </a:lnTo>
                <a:lnTo>
                  <a:pt x="1717245" y="443960"/>
                </a:lnTo>
                <a:lnTo>
                  <a:pt x="1695523" y="407037"/>
                </a:lnTo>
                <a:lnTo>
                  <a:pt x="1671606" y="371280"/>
                </a:lnTo>
                <a:lnTo>
                  <a:pt x="1645570" y="336752"/>
                </a:lnTo>
                <a:lnTo>
                  <a:pt x="1617493" y="303519"/>
                </a:lnTo>
                <a:lnTo>
                  <a:pt x="1587449" y="271647"/>
                </a:lnTo>
                <a:lnTo>
                  <a:pt x="1555515" y="241201"/>
                </a:lnTo>
                <a:lnTo>
                  <a:pt x="1521767" y="212245"/>
                </a:lnTo>
                <a:lnTo>
                  <a:pt x="1486282" y="184847"/>
                </a:lnTo>
                <a:lnTo>
                  <a:pt x="1449134" y="159069"/>
                </a:lnTo>
                <a:lnTo>
                  <a:pt x="1410401" y="134979"/>
                </a:lnTo>
                <a:lnTo>
                  <a:pt x="1370158" y="112641"/>
                </a:lnTo>
                <a:lnTo>
                  <a:pt x="1328482" y="92121"/>
                </a:lnTo>
                <a:lnTo>
                  <a:pt x="1285448" y="73483"/>
                </a:lnTo>
                <a:lnTo>
                  <a:pt x="1241133" y="56794"/>
                </a:lnTo>
                <a:lnTo>
                  <a:pt x="1195613" y="42118"/>
                </a:lnTo>
                <a:lnTo>
                  <a:pt x="1148964" y="29520"/>
                </a:lnTo>
                <a:lnTo>
                  <a:pt x="1101262" y="19067"/>
                </a:lnTo>
                <a:lnTo>
                  <a:pt x="1052583" y="10823"/>
                </a:lnTo>
                <a:lnTo>
                  <a:pt x="1003003" y="4853"/>
                </a:lnTo>
                <a:lnTo>
                  <a:pt x="952599" y="1224"/>
                </a:lnTo>
                <a:lnTo>
                  <a:pt x="901446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0341" y="2228850"/>
            <a:ext cx="1803400" cy="1546860"/>
          </a:xfrm>
          <a:custGeom>
            <a:avLst/>
            <a:gdLst/>
            <a:ahLst/>
            <a:cxnLst/>
            <a:rect l="l" t="t" r="r" b="b"/>
            <a:pathLst>
              <a:path w="1803400" h="1546860">
                <a:moveTo>
                  <a:pt x="0" y="773429"/>
                </a:moveTo>
                <a:lnTo>
                  <a:pt x="1427" y="729541"/>
                </a:lnTo>
                <a:lnTo>
                  <a:pt x="5657" y="686294"/>
                </a:lnTo>
                <a:lnTo>
                  <a:pt x="12614" y="643755"/>
                </a:lnTo>
                <a:lnTo>
                  <a:pt x="22223" y="601989"/>
                </a:lnTo>
                <a:lnTo>
                  <a:pt x="34406" y="561061"/>
                </a:lnTo>
                <a:lnTo>
                  <a:pt x="49089" y="521037"/>
                </a:lnTo>
                <a:lnTo>
                  <a:pt x="66194" y="481981"/>
                </a:lnTo>
                <a:lnTo>
                  <a:pt x="85646" y="443960"/>
                </a:lnTo>
                <a:lnTo>
                  <a:pt x="107368" y="407037"/>
                </a:lnTo>
                <a:lnTo>
                  <a:pt x="131285" y="371280"/>
                </a:lnTo>
                <a:lnTo>
                  <a:pt x="157321" y="336752"/>
                </a:lnTo>
                <a:lnTo>
                  <a:pt x="185398" y="303519"/>
                </a:lnTo>
                <a:lnTo>
                  <a:pt x="215442" y="271647"/>
                </a:lnTo>
                <a:lnTo>
                  <a:pt x="247376" y="241201"/>
                </a:lnTo>
                <a:lnTo>
                  <a:pt x="281124" y="212245"/>
                </a:lnTo>
                <a:lnTo>
                  <a:pt x="316609" y="184847"/>
                </a:lnTo>
                <a:lnTo>
                  <a:pt x="353757" y="159069"/>
                </a:lnTo>
                <a:lnTo>
                  <a:pt x="392490" y="134979"/>
                </a:lnTo>
                <a:lnTo>
                  <a:pt x="432733" y="112641"/>
                </a:lnTo>
                <a:lnTo>
                  <a:pt x="474409" y="92121"/>
                </a:lnTo>
                <a:lnTo>
                  <a:pt x="517443" y="73483"/>
                </a:lnTo>
                <a:lnTo>
                  <a:pt x="561758" y="56794"/>
                </a:lnTo>
                <a:lnTo>
                  <a:pt x="607278" y="42118"/>
                </a:lnTo>
                <a:lnTo>
                  <a:pt x="653927" y="29520"/>
                </a:lnTo>
                <a:lnTo>
                  <a:pt x="701629" y="19067"/>
                </a:lnTo>
                <a:lnTo>
                  <a:pt x="750308" y="10823"/>
                </a:lnTo>
                <a:lnTo>
                  <a:pt x="799888" y="4853"/>
                </a:lnTo>
                <a:lnTo>
                  <a:pt x="850292" y="1224"/>
                </a:lnTo>
                <a:lnTo>
                  <a:pt x="901446" y="0"/>
                </a:lnTo>
                <a:lnTo>
                  <a:pt x="952599" y="1224"/>
                </a:lnTo>
                <a:lnTo>
                  <a:pt x="1003003" y="4853"/>
                </a:lnTo>
                <a:lnTo>
                  <a:pt x="1052583" y="10823"/>
                </a:lnTo>
                <a:lnTo>
                  <a:pt x="1101262" y="19067"/>
                </a:lnTo>
                <a:lnTo>
                  <a:pt x="1148964" y="29520"/>
                </a:lnTo>
                <a:lnTo>
                  <a:pt x="1195613" y="42118"/>
                </a:lnTo>
                <a:lnTo>
                  <a:pt x="1241133" y="56794"/>
                </a:lnTo>
                <a:lnTo>
                  <a:pt x="1285448" y="73483"/>
                </a:lnTo>
                <a:lnTo>
                  <a:pt x="1328482" y="92121"/>
                </a:lnTo>
                <a:lnTo>
                  <a:pt x="1370158" y="112641"/>
                </a:lnTo>
                <a:lnTo>
                  <a:pt x="1410401" y="134979"/>
                </a:lnTo>
                <a:lnTo>
                  <a:pt x="1449134" y="159069"/>
                </a:lnTo>
                <a:lnTo>
                  <a:pt x="1486282" y="184847"/>
                </a:lnTo>
                <a:lnTo>
                  <a:pt x="1521767" y="212245"/>
                </a:lnTo>
                <a:lnTo>
                  <a:pt x="1555515" y="241201"/>
                </a:lnTo>
                <a:lnTo>
                  <a:pt x="1587449" y="271647"/>
                </a:lnTo>
                <a:lnTo>
                  <a:pt x="1617493" y="303519"/>
                </a:lnTo>
                <a:lnTo>
                  <a:pt x="1645570" y="336752"/>
                </a:lnTo>
                <a:lnTo>
                  <a:pt x="1671606" y="371280"/>
                </a:lnTo>
                <a:lnTo>
                  <a:pt x="1695523" y="407037"/>
                </a:lnTo>
                <a:lnTo>
                  <a:pt x="1717245" y="443960"/>
                </a:lnTo>
                <a:lnTo>
                  <a:pt x="1736697" y="481981"/>
                </a:lnTo>
                <a:lnTo>
                  <a:pt x="1753802" y="521037"/>
                </a:lnTo>
                <a:lnTo>
                  <a:pt x="1768485" y="561061"/>
                </a:lnTo>
                <a:lnTo>
                  <a:pt x="1780668" y="601989"/>
                </a:lnTo>
                <a:lnTo>
                  <a:pt x="1790277" y="643755"/>
                </a:lnTo>
                <a:lnTo>
                  <a:pt x="1797234" y="686294"/>
                </a:lnTo>
                <a:lnTo>
                  <a:pt x="1801464" y="729541"/>
                </a:lnTo>
                <a:lnTo>
                  <a:pt x="1802892" y="773429"/>
                </a:lnTo>
                <a:lnTo>
                  <a:pt x="1801464" y="817318"/>
                </a:lnTo>
                <a:lnTo>
                  <a:pt x="1797234" y="860565"/>
                </a:lnTo>
                <a:lnTo>
                  <a:pt x="1790277" y="903104"/>
                </a:lnTo>
                <a:lnTo>
                  <a:pt x="1780668" y="944870"/>
                </a:lnTo>
                <a:lnTo>
                  <a:pt x="1768485" y="985798"/>
                </a:lnTo>
                <a:lnTo>
                  <a:pt x="1753802" y="1025822"/>
                </a:lnTo>
                <a:lnTo>
                  <a:pt x="1736697" y="1064878"/>
                </a:lnTo>
                <a:lnTo>
                  <a:pt x="1717245" y="1102899"/>
                </a:lnTo>
                <a:lnTo>
                  <a:pt x="1695523" y="1139822"/>
                </a:lnTo>
                <a:lnTo>
                  <a:pt x="1671606" y="1175579"/>
                </a:lnTo>
                <a:lnTo>
                  <a:pt x="1645570" y="1210107"/>
                </a:lnTo>
                <a:lnTo>
                  <a:pt x="1617493" y="1243340"/>
                </a:lnTo>
                <a:lnTo>
                  <a:pt x="1587449" y="1275212"/>
                </a:lnTo>
                <a:lnTo>
                  <a:pt x="1555515" y="1305658"/>
                </a:lnTo>
                <a:lnTo>
                  <a:pt x="1521767" y="1334614"/>
                </a:lnTo>
                <a:lnTo>
                  <a:pt x="1486282" y="1362012"/>
                </a:lnTo>
                <a:lnTo>
                  <a:pt x="1449134" y="1387790"/>
                </a:lnTo>
                <a:lnTo>
                  <a:pt x="1410401" y="1411880"/>
                </a:lnTo>
                <a:lnTo>
                  <a:pt x="1370158" y="1434218"/>
                </a:lnTo>
                <a:lnTo>
                  <a:pt x="1328482" y="1454738"/>
                </a:lnTo>
                <a:lnTo>
                  <a:pt x="1285448" y="1473376"/>
                </a:lnTo>
                <a:lnTo>
                  <a:pt x="1241133" y="1490065"/>
                </a:lnTo>
                <a:lnTo>
                  <a:pt x="1195613" y="1504741"/>
                </a:lnTo>
                <a:lnTo>
                  <a:pt x="1148964" y="1517339"/>
                </a:lnTo>
                <a:lnTo>
                  <a:pt x="1101262" y="1527792"/>
                </a:lnTo>
                <a:lnTo>
                  <a:pt x="1052583" y="1536036"/>
                </a:lnTo>
                <a:lnTo>
                  <a:pt x="1003003" y="1542006"/>
                </a:lnTo>
                <a:lnTo>
                  <a:pt x="952599" y="1545635"/>
                </a:lnTo>
                <a:lnTo>
                  <a:pt x="901446" y="1546859"/>
                </a:lnTo>
                <a:lnTo>
                  <a:pt x="850292" y="1545635"/>
                </a:lnTo>
                <a:lnTo>
                  <a:pt x="799888" y="1542006"/>
                </a:lnTo>
                <a:lnTo>
                  <a:pt x="750308" y="1536036"/>
                </a:lnTo>
                <a:lnTo>
                  <a:pt x="701629" y="1527792"/>
                </a:lnTo>
                <a:lnTo>
                  <a:pt x="653927" y="1517339"/>
                </a:lnTo>
                <a:lnTo>
                  <a:pt x="607278" y="1504741"/>
                </a:lnTo>
                <a:lnTo>
                  <a:pt x="561758" y="1490065"/>
                </a:lnTo>
                <a:lnTo>
                  <a:pt x="517443" y="1473376"/>
                </a:lnTo>
                <a:lnTo>
                  <a:pt x="474409" y="1454738"/>
                </a:lnTo>
                <a:lnTo>
                  <a:pt x="432733" y="1434218"/>
                </a:lnTo>
                <a:lnTo>
                  <a:pt x="392490" y="1411880"/>
                </a:lnTo>
                <a:lnTo>
                  <a:pt x="353757" y="1387790"/>
                </a:lnTo>
                <a:lnTo>
                  <a:pt x="316609" y="1362012"/>
                </a:lnTo>
                <a:lnTo>
                  <a:pt x="281124" y="1334614"/>
                </a:lnTo>
                <a:lnTo>
                  <a:pt x="247376" y="1305658"/>
                </a:lnTo>
                <a:lnTo>
                  <a:pt x="215442" y="1275212"/>
                </a:lnTo>
                <a:lnTo>
                  <a:pt x="185398" y="1243340"/>
                </a:lnTo>
                <a:lnTo>
                  <a:pt x="157321" y="1210107"/>
                </a:lnTo>
                <a:lnTo>
                  <a:pt x="131285" y="1175579"/>
                </a:lnTo>
                <a:lnTo>
                  <a:pt x="107368" y="1139822"/>
                </a:lnTo>
                <a:lnTo>
                  <a:pt x="85646" y="1102899"/>
                </a:lnTo>
                <a:lnTo>
                  <a:pt x="66194" y="1064878"/>
                </a:lnTo>
                <a:lnTo>
                  <a:pt x="49089" y="1025822"/>
                </a:lnTo>
                <a:lnTo>
                  <a:pt x="34406" y="985798"/>
                </a:lnTo>
                <a:lnTo>
                  <a:pt x="22223" y="944870"/>
                </a:lnTo>
                <a:lnTo>
                  <a:pt x="12614" y="903104"/>
                </a:lnTo>
                <a:lnTo>
                  <a:pt x="5657" y="860565"/>
                </a:lnTo>
                <a:lnTo>
                  <a:pt x="1427" y="817318"/>
                </a:lnTo>
                <a:lnTo>
                  <a:pt x="0" y="773429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73222" y="2837503"/>
            <a:ext cx="5543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Verdana"/>
                <a:cs typeface="Verdana"/>
              </a:rPr>
              <a:t>Map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496648" y="2687192"/>
            <a:ext cx="682625" cy="218440"/>
          </a:xfrm>
          <a:custGeom>
            <a:avLst/>
            <a:gdLst/>
            <a:ahLst/>
            <a:cxnLst/>
            <a:rect l="l" t="t" r="r" b="b"/>
            <a:pathLst>
              <a:path w="682625" h="218439">
                <a:moveTo>
                  <a:pt x="682066" y="0"/>
                </a:moveTo>
                <a:lnTo>
                  <a:pt x="0" y="0"/>
                </a:lnTo>
                <a:lnTo>
                  <a:pt x="0" y="217932"/>
                </a:lnTo>
                <a:lnTo>
                  <a:pt x="682066" y="217932"/>
                </a:lnTo>
                <a:lnTo>
                  <a:pt x="682066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96648" y="3014091"/>
            <a:ext cx="682625" cy="218440"/>
          </a:xfrm>
          <a:custGeom>
            <a:avLst/>
            <a:gdLst/>
            <a:ahLst/>
            <a:cxnLst/>
            <a:rect l="l" t="t" r="r" b="b"/>
            <a:pathLst>
              <a:path w="682625" h="218439">
                <a:moveTo>
                  <a:pt x="682066" y="0"/>
                </a:moveTo>
                <a:lnTo>
                  <a:pt x="0" y="0"/>
                </a:lnTo>
                <a:lnTo>
                  <a:pt x="0" y="217932"/>
                </a:lnTo>
                <a:lnTo>
                  <a:pt x="682066" y="217932"/>
                </a:lnTo>
                <a:lnTo>
                  <a:pt x="682066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36614" y="2227326"/>
            <a:ext cx="2270760" cy="1598930"/>
          </a:xfrm>
          <a:custGeom>
            <a:avLst/>
            <a:gdLst/>
            <a:ahLst/>
            <a:cxnLst/>
            <a:rect l="l" t="t" r="r" b="b"/>
            <a:pathLst>
              <a:path w="2270759" h="1598929">
                <a:moveTo>
                  <a:pt x="1135380" y="0"/>
                </a:moveTo>
                <a:lnTo>
                  <a:pt x="1078713" y="978"/>
                </a:lnTo>
                <a:lnTo>
                  <a:pt x="1022765" y="3882"/>
                </a:lnTo>
                <a:lnTo>
                  <a:pt x="967602" y="8666"/>
                </a:lnTo>
                <a:lnTo>
                  <a:pt x="913288" y="15285"/>
                </a:lnTo>
                <a:lnTo>
                  <a:pt x="859888" y="23692"/>
                </a:lnTo>
                <a:lnTo>
                  <a:pt x="807468" y="33842"/>
                </a:lnTo>
                <a:lnTo>
                  <a:pt x="756092" y="45690"/>
                </a:lnTo>
                <a:lnTo>
                  <a:pt x="705825" y="59188"/>
                </a:lnTo>
                <a:lnTo>
                  <a:pt x="656733" y="74292"/>
                </a:lnTo>
                <a:lnTo>
                  <a:pt x="608881" y="90955"/>
                </a:lnTo>
                <a:lnTo>
                  <a:pt x="562333" y="109132"/>
                </a:lnTo>
                <a:lnTo>
                  <a:pt x="517155" y="128777"/>
                </a:lnTo>
                <a:lnTo>
                  <a:pt x="473411" y="149845"/>
                </a:lnTo>
                <a:lnTo>
                  <a:pt x="431167" y="172288"/>
                </a:lnTo>
                <a:lnTo>
                  <a:pt x="390488" y="196063"/>
                </a:lnTo>
                <a:lnTo>
                  <a:pt x="351439" y="221122"/>
                </a:lnTo>
                <a:lnTo>
                  <a:pt x="314085" y="247420"/>
                </a:lnTo>
                <a:lnTo>
                  <a:pt x="278490" y="274912"/>
                </a:lnTo>
                <a:lnTo>
                  <a:pt x="244721" y="303551"/>
                </a:lnTo>
                <a:lnTo>
                  <a:pt x="212841" y="333292"/>
                </a:lnTo>
                <a:lnTo>
                  <a:pt x="182917" y="364088"/>
                </a:lnTo>
                <a:lnTo>
                  <a:pt x="155013" y="395895"/>
                </a:lnTo>
                <a:lnTo>
                  <a:pt x="129194" y="428666"/>
                </a:lnTo>
                <a:lnTo>
                  <a:pt x="105525" y="462356"/>
                </a:lnTo>
                <a:lnTo>
                  <a:pt x="84072" y="496918"/>
                </a:lnTo>
                <a:lnTo>
                  <a:pt x="64898" y="532307"/>
                </a:lnTo>
                <a:lnTo>
                  <a:pt x="48071" y="568477"/>
                </a:lnTo>
                <a:lnTo>
                  <a:pt x="33653" y="605383"/>
                </a:lnTo>
                <a:lnTo>
                  <a:pt x="21711" y="642978"/>
                </a:lnTo>
                <a:lnTo>
                  <a:pt x="12310" y="681217"/>
                </a:lnTo>
                <a:lnTo>
                  <a:pt x="5514" y="720053"/>
                </a:lnTo>
                <a:lnTo>
                  <a:pt x="1389" y="759442"/>
                </a:lnTo>
                <a:lnTo>
                  <a:pt x="0" y="799338"/>
                </a:lnTo>
                <a:lnTo>
                  <a:pt x="1389" y="839233"/>
                </a:lnTo>
                <a:lnTo>
                  <a:pt x="5514" y="878622"/>
                </a:lnTo>
                <a:lnTo>
                  <a:pt x="12310" y="917458"/>
                </a:lnTo>
                <a:lnTo>
                  <a:pt x="21711" y="955697"/>
                </a:lnTo>
                <a:lnTo>
                  <a:pt x="33653" y="993292"/>
                </a:lnTo>
                <a:lnTo>
                  <a:pt x="48071" y="1030198"/>
                </a:lnTo>
                <a:lnTo>
                  <a:pt x="64898" y="1066368"/>
                </a:lnTo>
                <a:lnTo>
                  <a:pt x="84072" y="1101757"/>
                </a:lnTo>
                <a:lnTo>
                  <a:pt x="105525" y="1136319"/>
                </a:lnTo>
                <a:lnTo>
                  <a:pt x="129194" y="1170009"/>
                </a:lnTo>
                <a:lnTo>
                  <a:pt x="155013" y="1202780"/>
                </a:lnTo>
                <a:lnTo>
                  <a:pt x="182917" y="1234587"/>
                </a:lnTo>
                <a:lnTo>
                  <a:pt x="212841" y="1265383"/>
                </a:lnTo>
                <a:lnTo>
                  <a:pt x="244721" y="1295124"/>
                </a:lnTo>
                <a:lnTo>
                  <a:pt x="278490" y="1323763"/>
                </a:lnTo>
                <a:lnTo>
                  <a:pt x="314085" y="1351255"/>
                </a:lnTo>
                <a:lnTo>
                  <a:pt x="351439" y="1377553"/>
                </a:lnTo>
                <a:lnTo>
                  <a:pt x="390488" y="1402612"/>
                </a:lnTo>
                <a:lnTo>
                  <a:pt x="431167" y="1426387"/>
                </a:lnTo>
                <a:lnTo>
                  <a:pt x="473411" y="1448830"/>
                </a:lnTo>
                <a:lnTo>
                  <a:pt x="517155" y="1469898"/>
                </a:lnTo>
                <a:lnTo>
                  <a:pt x="562333" y="1489543"/>
                </a:lnTo>
                <a:lnTo>
                  <a:pt x="608881" y="1507720"/>
                </a:lnTo>
                <a:lnTo>
                  <a:pt x="656733" y="1524383"/>
                </a:lnTo>
                <a:lnTo>
                  <a:pt x="705825" y="1539487"/>
                </a:lnTo>
                <a:lnTo>
                  <a:pt x="756092" y="1552985"/>
                </a:lnTo>
                <a:lnTo>
                  <a:pt x="807468" y="1564833"/>
                </a:lnTo>
                <a:lnTo>
                  <a:pt x="859888" y="1574983"/>
                </a:lnTo>
                <a:lnTo>
                  <a:pt x="913288" y="1583390"/>
                </a:lnTo>
                <a:lnTo>
                  <a:pt x="967602" y="1590009"/>
                </a:lnTo>
                <a:lnTo>
                  <a:pt x="1022765" y="1594793"/>
                </a:lnTo>
                <a:lnTo>
                  <a:pt x="1078713" y="1597697"/>
                </a:lnTo>
                <a:lnTo>
                  <a:pt x="1135380" y="1598676"/>
                </a:lnTo>
                <a:lnTo>
                  <a:pt x="1192046" y="1597697"/>
                </a:lnTo>
                <a:lnTo>
                  <a:pt x="1247994" y="1594793"/>
                </a:lnTo>
                <a:lnTo>
                  <a:pt x="1303157" y="1590009"/>
                </a:lnTo>
                <a:lnTo>
                  <a:pt x="1357471" y="1583390"/>
                </a:lnTo>
                <a:lnTo>
                  <a:pt x="1410871" y="1574983"/>
                </a:lnTo>
                <a:lnTo>
                  <a:pt x="1463291" y="1564833"/>
                </a:lnTo>
                <a:lnTo>
                  <a:pt x="1514667" y="1552985"/>
                </a:lnTo>
                <a:lnTo>
                  <a:pt x="1564934" y="1539487"/>
                </a:lnTo>
                <a:lnTo>
                  <a:pt x="1614026" y="1524383"/>
                </a:lnTo>
                <a:lnTo>
                  <a:pt x="1661878" y="1507720"/>
                </a:lnTo>
                <a:lnTo>
                  <a:pt x="1708426" y="1489543"/>
                </a:lnTo>
                <a:lnTo>
                  <a:pt x="1753604" y="1469898"/>
                </a:lnTo>
                <a:lnTo>
                  <a:pt x="1797348" y="1448830"/>
                </a:lnTo>
                <a:lnTo>
                  <a:pt x="1839592" y="1426387"/>
                </a:lnTo>
                <a:lnTo>
                  <a:pt x="1880271" y="1402612"/>
                </a:lnTo>
                <a:lnTo>
                  <a:pt x="1919320" y="1377553"/>
                </a:lnTo>
                <a:lnTo>
                  <a:pt x="1956674" y="1351255"/>
                </a:lnTo>
                <a:lnTo>
                  <a:pt x="1992269" y="1323763"/>
                </a:lnTo>
                <a:lnTo>
                  <a:pt x="2026038" y="1295124"/>
                </a:lnTo>
                <a:lnTo>
                  <a:pt x="2057918" y="1265383"/>
                </a:lnTo>
                <a:lnTo>
                  <a:pt x="2087842" y="1234587"/>
                </a:lnTo>
                <a:lnTo>
                  <a:pt x="2115746" y="1202780"/>
                </a:lnTo>
                <a:lnTo>
                  <a:pt x="2141565" y="1170009"/>
                </a:lnTo>
                <a:lnTo>
                  <a:pt x="2165234" y="1136319"/>
                </a:lnTo>
                <a:lnTo>
                  <a:pt x="2186687" y="1101757"/>
                </a:lnTo>
                <a:lnTo>
                  <a:pt x="2205861" y="1066368"/>
                </a:lnTo>
                <a:lnTo>
                  <a:pt x="2222688" y="1030198"/>
                </a:lnTo>
                <a:lnTo>
                  <a:pt x="2237106" y="993292"/>
                </a:lnTo>
                <a:lnTo>
                  <a:pt x="2249048" y="955697"/>
                </a:lnTo>
                <a:lnTo>
                  <a:pt x="2258449" y="917458"/>
                </a:lnTo>
                <a:lnTo>
                  <a:pt x="2265245" y="878622"/>
                </a:lnTo>
                <a:lnTo>
                  <a:pt x="2269370" y="839233"/>
                </a:lnTo>
                <a:lnTo>
                  <a:pt x="2270760" y="799338"/>
                </a:lnTo>
                <a:lnTo>
                  <a:pt x="2269370" y="759442"/>
                </a:lnTo>
                <a:lnTo>
                  <a:pt x="2265245" y="720053"/>
                </a:lnTo>
                <a:lnTo>
                  <a:pt x="2258449" y="681217"/>
                </a:lnTo>
                <a:lnTo>
                  <a:pt x="2249048" y="642978"/>
                </a:lnTo>
                <a:lnTo>
                  <a:pt x="2237106" y="605383"/>
                </a:lnTo>
                <a:lnTo>
                  <a:pt x="2222688" y="568477"/>
                </a:lnTo>
                <a:lnTo>
                  <a:pt x="2205861" y="532307"/>
                </a:lnTo>
                <a:lnTo>
                  <a:pt x="2186687" y="496918"/>
                </a:lnTo>
                <a:lnTo>
                  <a:pt x="2165234" y="462356"/>
                </a:lnTo>
                <a:lnTo>
                  <a:pt x="2141565" y="428666"/>
                </a:lnTo>
                <a:lnTo>
                  <a:pt x="2115746" y="395895"/>
                </a:lnTo>
                <a:lnTo>
                  <a:pt x="2087842" y="364088"/>
                </a:lnTo>
                <a:lnTo>
                  <a:pt x="2057918" y="333292"/>
                </a:lnTo>
                <a:lnTo>
                  <a:pt x="2026038" y="303551"/>
                </a:lnTo>
                <a:lnTo>
                  <a:pt x="1992269" y="274912"/>
                </a:lnTo>
                <a:lnTo>
                  <a:pt x="1956674" y="247420"/>
                </a:lnTo>
                <a:lnTo>
                  <a:pt x="1919320" y="221122"/>
                </a:lnTo>
                <a:lnTo>
                  <a:pt x="1880271" y="196063"/>
                </a:lnTo>
                <a:lnTo>
                  <a:pt x="1839592" y="172288"/>
                </a:lnTo>
                <a:lnTo>
                  <a:pt x="1797348" y="149845"/>
                </a:lnTo>
                <a:lnTo>
                  <a:pt x="1753604" y="128777"/>
                </a:lnTo>
                <a:lnTo>
                  <a:pt x="1708426" y="109132"/>
                </a:lnTo>
                <a:lnTo>
                  <a:pt x="1661878" y="90955"/>
                </a:lnTo>
                <a:lnTo>
                  <a:pt x="1614026" y="74292"/>
                </a:lnTo>
                <a:lnTo>
                  <a:pt x="1564934" y="59188"/>
                </a:lnTo>
                <a:lnTo>
                  <a:pt x="1514667" y="45690"/>
                </a:lnTo>
                <a:lnTo>
                  <a:pt x="1463291" y="33842"/>
                </a:lnTo>
                <a:lnTo>
                  <a:pt x="1410871" y="23692"/>
                </a:lnTo>
                <a:lnTo>
                  <a:pt x="1357471" y="15285"/>
                </a:lnTo>
                <a:lnTo>
                  <a:pt x="1303157" y="8666"/>
                </a:lnTo>
                <a:lnTo>
                  <a:pt x="1247994" y="3882"/>
                </a:lnTo>
                <a:lnTo>
                  <a:pt x="1192046" y="978"/>
                </a:lnTo>
                <a:lnTo>
                  <a:pt x="113538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36614" y="2227326"/>
            <a:ext cx="2270760" cy="1598930"/>
          </a:xfrm>
          <a:custGeom>
            <a:avLst/>
            <a:gdLst/>
            <a:ahLst/>
            <a:cxnLst/>
            <a:rect l="l" t="t" r="r" b="b"/>
            <a:pathLst>
              <a:path w="2270759" h="1598929">
                <a:moveTo>
                  <a:pt x="0" y="799338"/>
                </a:moveTo>
                <a:lnTo>
                  <a:pt x="1389" y="759442"/>
                </a:lnTo>
                <a:lnTo>
                  <a:pt x="5514" y="720053"/>
                </a:lnTo>
                <a:lnTo>
                  <a:pt x="12310" y="681217"/>
                </a:lnTo>
                <a:lnTo>
                  <a:pt x="21711" y="642978"/>
                </a:lnTo>
                <a:lnTo>
                  <a:pt x="33653" y="605383"/>
                </a:lnTo>
                <a:lnTo>
                  <a:pt x="48071" y="568477"/>
                </a:lnTo>
                <a:lnTo>
                  <a:pt x="64898" y="532307"/>
                </a:lnTo>
                <a:lnTo>
                  <a:pt x="84072" y="496918"/>
                </a:lnTo>
                <a:lnTo>
                  <a:pt x="105525" y="462356"/>
                </a:lnTo>
                <a:lnTo>
                  <a:pt x="129194" y="428666"/>
                </a:lnTo>
                <a:lnTo>
                  <a:pt x="155013" y="395895"/>
                </a:lnTo>
                <a:lnTo>
                  <a:pt x="182917" y="364088"/>
                </a:lnTo>
                <a:lnTo>
                  <a:pt x="212841" y="333292"/>
                </a:lnTo>
                <a:lnTo>
                  <a:pt x="244721" y="303551"/>
                </a:lnTo>
                <a:lnTo>
                  <a:pt x="278490" y="274912"/>
                </a:lnTo>
                <a:lnTo>
                  <a:pt x="314085" y="247420"/>
                </a:lnTo>
                <a:lnTo>
                  <a:pt x="351439" y="221122"/>
                </a:lnTo>
                <a:lnTo>
                  <a:pt x="390488" y="196063"/>
                </a:lnTo>
                <a:lnTo>
                  <a:pt x="431167" y="172288"/>
                </a:lnTo>
                <a:lnTo>
                  <a:pt x="473411" y="149845"/>
                </a:lnTo>
                <a:lnTo>
                  <a:pt x="517155" y="128777"/>
                </a:lnTo>
                <a:lnTo>
                  <a:pt x="562333" y="109132"/>
                </a:lnTo>
                <a:lnTo>
                  <a:pt x="608881" y="90955"/>
                </a:lnTo>
                <a:lnTo>
                  <a:pt x="656733" y="74292"/>
                </a:lnTo>
                <a:lnTo>
                  <a:pt x="705825" y="59188"/>
                </a:lnTo>
                <a:lnTo>
                  <a:pt x="756092" y="45690"/>
                </a:lnTo>
                <a:lnTo>
                  <a:pt x="807468" y="33842"/>
                </a:lnTo>
                <a:lnTo>
                  <a:pt x="859888" y="23692"/>
                </a:lnTo>
                <a:lnTo>
                  <a:pt x="913288" y="15285"/>
                </a:lnTo>
                <a:lnTo>
                  <a:pt x="967602" y="8666"/>
                </a:lnTo>
                <a:lnTo>
                  <a:pt x="1022765" y="3882"/>
                </a:lnTo>
                <a:lnTo>
                  <a:pt x="1078713" y="978"/>
                </a:lnTo>
                <a:lnTo>
                  <a:pt x="1135380" y="0"/>
                </a:lnTo>
                <a:lnTo>
                  <a:pt x="1192046" y="978"/>
                </a:lnTo>
                <a:lnTo>
                  <a:pt x="1247994" y="3882"/>
                </a:lnTo>
                <a:lnTo>
                  <a:pt x="1303157" y="8666"/>
                </a:lnTo>
                <a:lnTo>
                  <a:pt x="1357471" y="15285"/>
                </a:lnTo>
                <a:lnTo>
                  <a:pt x="1410871" y="23692"/>
                </a:lnTo>
                <a:lnTo>
                  <a:pt x="1463291" y="33842"/>
                </a:lnTo>
                <a:lnTo>
                  <a:pt x="1514667" y="45690"/>
                </a:lnTo>
                <a:lnTo>
                  <a:pt x="1564934" y="59188"/>
                </a:lnTo>
                <a:lnTo>
                  <a:pt x="1614026" y="74292"/>
                </a:lnTo>
                <a:lnTo>
                  <a:pt x="1661878" y="90955"/>
                </a:lnTo>
                <a:lnTo>
                  <a:pt x="1708426" y="109132"/>
                </a:lnTo>
                <a:lnTo>
                  <a:pt x="1753604" y="128777"/>
                </a:lnTo>
                <a:lnTo>
                  <a:pt x="1797348" y="149845"/>
                </a:lnTo>
                <a:lnTo>
                  <a:pt x="1839592" y="172288"/>
                </a:lnTo>
                <a:lnTo>
                  <a:pt x="1880271" y="196063"/>
                </a:lnTo>
                <a:lnTo>
                  <a:pt x="1919320" y="221122"/>
                </a:lnTo>
                <a:lnTo>
                  <a:pt x="1956674" y="247420"/>
                </a:lnTo>
                <a:lnTo>
                  <a:pt x="1992269" y="274912"/>
                </a:lnTo>
                <a:lnTo>
                  <a:pt x="2026038" y="303551"/>
                </a:lnTo>
                <a:lnTo>
                  <a:pt x="2057918" y="333292"/>
                </a:lnTo>
                <a:lnTo>
                  <a:pt x="2087842" y="364088"/>
                </a:lnTo>
                <a:lnTo>
                  <a:pt x="2115746" y="395895"/>
                </a:lnTo>
                <a:lnTo>
                  <a:pt x="2141565" y="428666"/>
                </a:lnTo>
                <a:lnTo>
                  <a:pt x="2165234" y="462356"/>
                </a:lnTo>
                <a:lnTo>
                  <a:pt x="2186687" y="496918"/>
                </a:lnTo>
                <a:lnTo>
                  <a:pt x="2205861" y="532307"/>
                </a:lnTo>
                <a:lnTo>
                  <a:pt x="2222688" y="568477"/>
                </a:lnTo>
                <a:lnTo>
                  <a:pt x="2237106" y="605383"/>
                </a:lnTo>
                <a:lnTo>
                  <a:pt x="2249048" y="642978"/>
                </a:lnTo>
                <a:lnTo>
                  <a:pt x="2258449" y="681217"/>
                </a:lnTo>
                <a:lnTo>
                  <a:pt x="2265245" y="720053"/>
                </a:lnTo>
                <a:lnTo>
                  <a:pt x="2269370" y="759442"/>
                </a:lnTo>
                <a:lnTo>
                  <a:pt x="2270760" y="799338"/>
                </a:lnTo>
                <a:lnTo>
                  <a:pt x="2269370" y="839233"/>
                </a:lnTo>
                <a:lnTo>
                  <a:pt x="2265245" y="878622"/>
                </a:lnTo>
                <a:lnTo>
                  <a:pt x="2258449" y="917458"/>
                </a:lnTo>
                <a:lnTo>
                  <a:pt x="2249048" y="955697"/>
                </a:lnTo>
                <a:lnTo>
                  <a:pt x="2237106" y="993292"/>
                </a:lnTo>
                <a:lnTo>
                  <a:pt x="2222688" y="1030198"/>
                </a:lnTo>
                <a:lnTo>
                  <a:pt x="2205861" y="1066368"/>
                </a:lnTo>
                <a:lnTo>
                  <a:pt x="2186687" y="1101757"/>
                </a:lnTo>
                <a:lnTo>
                  <a:pt x="2165234" y="1136319"/>
                </a:lnTo>
                <a:lnTo>
                  <a:pt x="2141565" y="1170009"/>
                </a:lnTo>
                <a:lnTo>
                  <a:pt x="2115746" y="1202780"/>
                </a:lnTo>
                <a:lnTo>
                  <a:pt x="2087842" y="1234587"/>
                </a:lnTo>
                <a:lnTo>
                  <a:pt x="2057918" y="1265383"/>
                </a:lnTo>
                <a:lnTo>
                  <a:pt x="2026038" y="1295124"/>
                </a:lnTo>
                <a:lnTo>
                  <a:pt x="1992269" y="1323763"/>
                </a:lnTo>
                <a:lnTo>
                  <a:pt x="1956674" y="1351255"/>
                </a:lnTo>
                <a:lnTo>
                  <a:pt x="1919320" y="1377553"/>
                </a:lnTo>
                <a:lnTo>
                  <a:pt x="1880271" y="1402612"/>
                </a:lnTo>
                <a:lnTo>
                  <a:pt x="1839592" y="1426387"/>
                </a:lnTo>
                <a:lnTo>
                  <a:pt x="1797348" y="1448830"/>
                </a:lnTo>
                <a:lnTo>
                  <a:pt x="1753604" y="1469898"/>
                </a:lnTo>
                <a:lnTo>
                  <a:pt x="1708426" y="1489543"/>
                </a:lnTo>
                <a:lnTo>
                  <a:pt x="1661878" y="1507720"/>
                </a:lnTo>
                <a:lnTo>
                  <a:pt x="1614026" y="1524383"/>
                </a:lnTo>
                <a:lnTo>
                  <a:pt x="1564934" y="1539487"/>
                </a:lnTo>
                <a:lnTo>
                  <a:pt x="1514667" y="1552985"/>
                </a:lnTo>
                <a:lnTo>
                  <a:pt x="1463291" y="1564833"/>
                </a:lnTo>
                <a:lnTo>
                  <a:pt x="1410871" y="1574983"/>
                </a:lnTo>
                <a:lnTo>
                  <a:pt x="1357471" y="1583390"/>
                </a:lnTo>
                <a:lnTo>
                  <a:pt x="1303157" y="1590009"/>
                </a:lnTo>
                <a:lnTo>
                  <a:pt x="1247994" y="1594793"/>
                </a:lnTo>
                <a:lnTo>
                  <a:pt x="1192046" y="1597697"/>
                </a:lnTo>
                <a:lnTo>
                  <a:pt x="1135380" y="1598676"/>
                </a:lnTo>
                <a:lnTo>
                  <a:pt x="1078713" y="1597697"/>
                </a:lnTo>
                <a:lnTo>
                  <a:pt x="1022765" y="1594793"/>
                </a:lnTo>
                <a:lnTo>
                  <a:pt x="967602" y="1590009"/>
                </a:lnTo>
                <a:lnTo>
                  <a:pt x="913288" y="1583390"/>
                </a:lnTo>
                <a:lnTo>
                  <a:pt x="859888" y="1574983"/>
                </a:lnTo>
                <a:lnTo>
                  <a:pt x="807468" y="1564833"/>
                </a:lnTo>
                <a:lnTo>
                  <a:pt x="756092" y="1552985"/>
                </a:lnTo>
                <a:lnTo>
                  <a:pt x="705825" y="1539487"/>
                </a:lnTo>
                <a:lnTo>
                  <a:pt x="656733" y="1524383"/>
                </a:lnTo>
                <a:lnTo>
                  <a:pt x="608881" y="1507720"/>
                </a:lnTo>
                <a:lnTo>
                  <a:pt x="562333" y="1489543"/>
                </a:lnTo>
                <a:lnTo>
                  <a:pt x="517155" y="1469898"/>
                </a:lnTo>
                <a:lnTo>
                  <a:pt x="473411" y="1448830"/>
                </a:lnTo>
                <a:lnTo>
                  <a:pt x="431167" y="1426387"/>
                </a:lnTo>
                <a:lnTo>
                  <a:pt x="390488" y="1402612"/>
                </a:lnTo>
                <a:lnTo>
                  <a:pt x="351439" y="1377553"/>
                </a:lnTo>
                <a:lnTo>
                  <a:pt x="314085" y="1351255"/>
                </a:lnTo>
                <a:lnTo>
                  <a:pt x="278490" y="1323763"/>
                </a:lnTo>
                <a:lnTo>
                  <a:pt x="244721" y="1295124"/>
                </a:lnTo>
                <a:lnTo>
                  <a:pt x="212841" y="1265383"/>
                </a:lnTo>
                <a:lnTo>
                  <a:pt x="182917" y="1234587"/>
                </a:lnTo>
                <a:lnTo>
                  <a:pt x="155013" y="1202780"/>
                </a:lnTo>
                <a:lnTo>
                  <a:pt x="129194" y="1170009"/>
                </a:lnTo>
                <a:lnTo>
                  <a:pt x="105525" y="1136319"/>
                </a:lnTo>
                <a:lnTo>
                  <a:pt x="84072" y="1101757"/>
                </a:lnTo>
                <a:lnTo>
                  <a:pt x="64898" y="1066368"/>
                </a:lnTo>
                <a:lnTo>
                  <a:pt x="48071" y="1030198"/>
                </a:lnTo>
                <a:lnTo>
                  <a:pt x="33653" y="993292"/>
                </a:lnTo>
                <a:lnTo>
                  <a:pt x="21711" y="955697"/>
                </a:lnTo>
                <a:lnTo>
                  <a:pt x="12310" y="917458"/>
                </a:lnTo>
                <a:lnTo>
                  <a:pt x="5514" y="878622"/>
                </a:lnTo>
                <a:lnTo>
                  <a:pt x="1389" y="839233"/>
                </a:lnTo>
                <a:lnTo>
                  <a:pt x="0" y="799338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6797831" y="2690195"/>
            <a:ext cx="1545590" cy="61150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85725" marR="5080" indent="-73660">
              <a:lnSpc>
                <a:spcPts val="2210"/>
              </a:lnSpc>
              <a:spcBef>
                <a:spcPts val="335"/>
              </a:spcBef>
            </a:pPr>
            <a:r>
              <a:rPr sz="2000" spc="-5" dirty="0">
                <a:solidFill>
                  <a:srgbClr val="000000"/>
                </a:solidFill>
                <a:latin typeface="Calibri"/>
                <a:cs typeface="Calibri"/>
              </a:rPr>
              <a:t>Assessment</a:t>
            </a:r>
            <a:r>
              <a:rPr sz="2000" spc="-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of  </a:t>
            </a:r>
            <a:r>
              <a:rPr sz="2000" spc="-10" dirty="0">
                <a:solidFill>
                  <a:srgbClr val="000000"/>
                </a:solidFill>
                <a:latin typeface="Calibri"/>
                <a:cs typeface="Calibri"/>
              </a:rPr>
              <a:t>Effectiveness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71272" y="3393947"/>
            <a:ext cx="2019299" cy="14813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85744" y="3496055"/>
            <a:ext cx="1754124" cy="10713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48628" y="3496055"/>
            <a:ext cx="1728215" cy="15758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6812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41726" y="2106929"/>
            <a:ext cx="1694484" cy="1943354"/>
          </a:xfrm>
          <a:custGeom>
            <a:avLst/>
            <a:gdLst/>
            <a:ahLst/>
            <a:cxnLst/>
            <a:rect l="l" t="t" r="r" b="b"/>
            <a:pathLst>
              <a:path w="1348739" h="1911350">
                <a:moveTo>
                  <a:pt x="674370" y="0"/>
                </a:moveTo>
                <a:lnTo>
                  <a:pt x="634746" y="1622"/>
                </a:lnTo>
                <a:lnTo>
                  <a:pt x="595724" y="6428"/>
                </a:lnTo>
                <a:lnTo>
                  <a:pt x="557370" y="14330"/>
                </a:lnTo>
                <a:lnTo>
                  <a:pt x="519744" y="25236"/>
                </a:lnTo>
                <a:lnTo>
                  <a:pt x="482911" y="39058"/>
                </a:lnTo>
                <a:lnTo>
                  <a:pt x="446934" y="55707"/>
                </a:lnTo>
                <a:lnTo>
                  <a:pt x="411876" y="75091"/>
                </a:lnTo>
                <a:lnTo>
                  <a:pt x="377800" y="97122"/>
                </a:lnTo>
                <a:lnTo>
                  <a:pt x="344771" y="121711"/>
                </a:lnTo>
                <a:lnTo>
                  <a:pt x="312850" y="148767"/>
                </a:lnTo>
                <a:lnTo>
                  <a:pt x="282101" y="178200"/>
                </a:lnTo>
                <a:lnTo>
                  <a:pt x="252587" y="209922"/>
                </a:lnTo>
                <a:lnTo>
                  <a:pt x="224372" y="243843"/>
                </a:lnTo>
                <a:lnTo>
                  <a:pt x="197519" y="279873"/>
                </a:lnTo>
                <a:lnTo>
                  <a:pt x="172092" y="317922"/>
                </a:lnTo>
                <a:lnTo>
                  <a:pt x="148152" y="357900"/>
                </a:lnTo>
                <a:lnTo>
                  <a:pt x="125765" y="399719"/>
                </a:lnTo>
                <a:lnTo>
                  <a:pt x="104992" y="443289"/>
                </a:lnTo>
                <a:lnTo>
                  <a:pt x="85897" y="488519"/>
                </a:lnTo>
                <a:lnTo>
                  <a:pt x="68544" y="535321"/>
                </a:lnTo>
                <a:lnTo>
                  <a:pt x="52995" y="583605"/>
                </a:lnTo>
                <a:lnTo>
                  <a:pt x="39315" y="633280"/>
                </a:lnTo>
                <a:lnTo>
                  <a:pt x="27565" y="684258"/>
                </a:lnTo>
                <a:lnTo>
                  <a:pt x="17810" y="736449"/>
                </a:lnTo>
                <a:lnTo>
                  <a:pt x="10113" y="789763"/>
                </a:lnTo>
                <a:lnTo>
                  <a:pt x="4537" y="844110"/>
                </a:lnTo>
                <a:lnTo>
                  <a:pt x="1144" y="899402"/>
                </a:lnTo>
                <a:lnTo>
                  <a:pt x="0" y="955548"/>
                </a:lnTo>
                <a:lnTo>
                  <a:pt x="1144" y="1011693"/>
                </a:lnTo>
                <a:lnTo>
                  <a:pt x="4537" y="1066985"/>
                </a:lnTo>
                <a:lnTo>
                  <a:pt x="10113" y="1121332"/>
                </a:lnTo>
                <a:lnTo>
                  <a:pt x="17810" y="1174646"/>
                </a:lnTo>
                <a:lnTo>
                  <a:pt x="27565" y="1226837"/>
                </a:lnTo>
                <a:lnTo>
                  <a:pt x="39315" y="1277815"/>
                </a:lnTo>
                <a:lnTo>
                  <a:pt x="52995" y="1327490"/>
                </a:lnTo>
                <a:lnTo>
                  <a:pt x="68544" y="1375774"/>
                </a:lnTo>
                <a:lnTo>
                  <a:pt x="85897" y="1422576"/>
                </a:lnTo>
                <a:lnTo>
                  <a:pt x="104992" y="1467806"/>
                </a:lnTo>
                <a:lnTo>
                  <a:pt x="125765" y="1511376"/>
                </a:lnTo>
                <a:lnTo>
                  <a:pt x="148152" y="1553195"/>
                </a:lnTo>
                <a:lnTo>
                  <a:pt x="172092" y="1593173"/>
                </a:lnTo>
                <a:lnTo>
                  <a:pt x="197519" y="1631222"/>
                </a:lnTo>
                <a:lnTo>
                  <a:pt x="224372" y="1667252"/>
                </a:lnTo>
                <a:lnTo>
                  <a:pt x="252587" y="1701173"/>
                </a:lnTo>
                <a:lnTo>
                  <a:pt x="282101" y="1732895"/>
                </a:lnTo>
                <a:lnTo>
                  <a:pt x="312850" y="1762328"/>
                </a:lnTo>
                <a:lnTo>
                  <a:pt x="344771" y="1789384"/>
                </a:lnTo>
                <a:lnTo>
                  <a:pt x="377800" y="1813973"/>
                </a:lnTo>
                <a:lnTo>
                  <a:pt x="411876" y="1836004"/>
                </a:lnTo>
                <a:lnTo>
                  <a:pt x="446934" y="1855388"/>
                </a:lnTo>
                <a:lnTo>
                  <a:pt x="482911" y="1872037"/>
                </a:lnTo>
                <a:lnTo>
                  <a:pt x="519744" y="1885859"/>
                </a:lnTo>
                <a:lnTo>
                  <a:pt x="557370" y="1896765"/>
                </a:lnTo>
                <a:lnTo>
                  <a:pt x="595724" y="1904667"/>
                </a:lnTo>
                <a:lnTo>
                  <a:pt x="634746" y="1909473"/>
                </a:lnTo>
                <a:lnTo>
                  <a:pt x="674370" y="1911096"/>
                </a:lnTo>
                <a:lnTo>
                  <a:pt x="713993" y="1909473"/>
                </a:lnTo>
                <a:lnTo>
                  <a:pt x="753015" y="1904667"/>
                </a:lnTo>
                <a:lnTo>
                  <a:pt x="791369" y="1896765"/>
                </a:lnTo>
                <a:lnTo>
                  <a:pt x="828995" y="1885859"/>
                </a:lnTo>
                <a:lnTo>
                  <a:pt x="865828" y="1872037"/>
                </a:lnTo>
                <a:lnTo>
                  <a:pt x="901805" y="1855388"/>
                </a:lnTo>
                <a:lnTo>
                  <a:pt x="936863" y="1836004"/>
                </a:lnTo>
                <a:lnTo>
                  <a:pt x="970939" y="1813973"/>
                </a:lnTo>
                <a:lnTo>
                  <a:pt x="1003968" y="1789384"/>
                </a:lnTo>
                <a:lnTo>
                  <a:pt x="1035889" y="1762328"/>
                </a:lnTo>
                <a:lnTo>
                  <a:pt x="1066638" y="1732895"/>
                </a:lnTo>
                <a:lnTo>
                  <a:pt x="1096152" y="1701173"/>
                </a:lnTo>
                <a:lnTo>
                  <a:pt x="1124367" y="1667252"/>
                </a:lnTo>
                <a:lnTo>
                  <a:pt x="1151220" y="1631222"/>
                </a:lnTo>
                <a:lnTo>
                  <a:pt x="1176647" y="1593173"/>
                </a:lnTo>
                <a:lnTo>
                  <a:pt x="1200587" y="1553195"/>
                </a:lnTo>
                <a:lnTo>
                  <a:pt x="1222974" y="1511376"/>
                </a:lnTo>
                <a:lnTo>
                  <a:pt x="1243747" y="1467806"/>
                </a:lnTo>
                <a:lnTo>
                  <a:pt x="1262842" y="1422576"/>
                </a:lnTo>
                <a:lnTo>
                  <a:pt x="1280195" y="1375774"/>
                </a:lnTo>
                <a:lnTo>
                  <a:pt x="1295744" y="1327490"/>
                </a:lnTo>
                <a:lnTo>
                  <a:pt x="1309424" y="1277815"/>
                </a:lnTo>
                <a:lnTo>
                  <a:pt x="1321174" y="1226837"/>
                </a:lnTo>
                <a:lnTo>
                  <a:pt x="1330929" y="1174646"/>
                </a:lnTo>
                <a:lnTo>
                  <a:pt x="1338626" y="1121332"/>
                </a:lnTo>
                <a:lnTo>
                  <a:pt x="1344202" y="1066985"/>
                </a:lnTo>
                <a:lnTo>
                  <a:pt x="1347595" y="1011693"/>
                </a:lnTo>
                <a:lnTo>
                  <a:pt x="1348740" y="955548"/>
                </a:lnTo>
                <a:lnTo>
                  <a:pt x="1347595" y="899402"/>
                </a:lnTo>
                <a:lnTo>
                  <a:pt x="1344202" y="844110"/>
                </a:lnTo>
                <a:lnTo>
                  <a:pt x="1338626" y="789763"/>
                </a:lnTo>
                <a:lnTo>
                  <a:pt x="1330929" y="736449"/>
                </a:lnTo>
                <a:lnTo>
                  <a:pt x="1321174" y="684258"/>
                </a:lnTo>
                <a:lnTo>
                  <a:pt x="1309424" y="633280"/>
                </a:lnTo>
                <a:lnTo>
                  <a:pt x="1295744" y="583605"/>
                </a:lnTo>
                <a:lnTo>
                  <a:pt x="1280195" y="535321"/>
                </a:lnTo>
                <a:lnTo>
                  <a:pt x="1262842" y="488519"/>
                </a:lnTo>
                <a:lnTo>
                  <a:pt x="1243747" y="443289"/>
                </a:lnTo>
                <a:lnTo>
                  <a:pt x="1222974" y="399719"/>
                </a:lnTo>
                <a:lnTo>
                  <a:pt x="1200587" y="357900"/>
                </a:lnTo>
                <a:lnTo>
                  <a:pt x="1176647" y="317922"/>
                </a:lnTo>
                <a:lnTo>
                  <a:pt x="1151220" y="279873"/>
                </a:lnTo>
                <a:lnTo>
                  <a:pt x="1124367" y="243843"/>
                </a:lnTo>
                <a:lnTo>
                  <a:pt x="1096152" y="209922"/>
                </a:lnTo>
                <a:lnTo>
                  <a:pt x="1066638" y="178200"/>
                </a:lnTo>
                <a:lnTo>
                  <a:pt x="1035889" y="148767"/>
                </a:lnTo>
                <a:lnTo>
                  <a:pt x="1003968" y="121711"/>
                </a:lnTo>
                <a:lnTo>
                  <a:pt x="970939" y="97122"/>
                </a:lnTo>
                <a:lnTo>
                  <a:pt x="936863" y="75091"/>
                </a:lnTo>
                <a:lnTo>
                  <a:pt x="901805" y="55707"/>
                </a:lnTo>
                <a:lnTo>
                  <a:pt x="865828" y="39058"/>
                </a:lnTo>
                <a:lnTo>
                  <a:pt x="828995" y="25236"/>
                </a:lnTo>
                <a:lnTo>
                  <a:pt x="791369" y="14330"/>
                </a:lnTo>
                <a:lnTo>
                  <a:pt x="753015" y="6428"/>
                </a:lnTo>
                <a:lnTo>
                  <a:pt x="713993" y="1622"/>
                </a:lnTo>
                <a:lnTo>
                  <a:pt x="674370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3141726" y="2138933"/>
            <a:ext cx="1348740" cy="1911350"/>
          </a:xfrm>
          <a:custGeom>
            <a:avLst/>
            <a:gdLst/>
            <a:ahLst/>
            <a:cxnLst/>
            <a:rect l="l" t="t" r="r" b="b"/>
            <a:pathLst>
              <a:path w="1348739" h="1911350">
                <a:moveTo>
                  <a:pt x="0" y="955548"/>
                </a:moveTo>
                <a:lnTo>
                  <a:pt x="1144" y="899402"/>
                </a:lnTo>
                <a:lnTo>
                  <a:pt x="4537" y="844110"/>
                </a:lnTo>
                <a:lnTo>
                  <a:pt x="10113" y="789763"/>
                </a:lnTo>
                <a:lnTo>
                  <a:pt x="17810" y="736449"/>
                </a:lnTo>
                <a:lnTo>
                  <a:pt x="27565" y="684258"/>
                </a:lnTo>
                <a:lnTo>
                  <a:pt x="39315" y="633280"/>
                </a:lnTo>
                <a:lnTo>
                  <a:pt x="52995" y="583605"/>
                </a:lnTo>
                <a:lnTo>
                  <a:pt x="68544" y="535321"/>
                </a:lnTo>
                <a:lnTo>
                  <a:pt x="85897" y="488519"/>
                </a:lnTo>
                <a:lnTo>
                  <a:pt x="104992" y="443289"/>
                </a:lnTo>
                <a:lnTo>
                  <a:pt x="125765" y="399719"/>
                </a:lnTo>
                <a:lnTo>
                  <a:pt x="148152" y="357900"/>
                </a:lnTo>
                <a:lnTo>
                  <a:pt x="172092" y="317922"/>
                </a:lnTo>
                <a:lnTo>
                  <a:pt x="197519" y="279873"/>
                </a:lnTo>
                <a:lnTo>
                  <a:pt x="224372" y="243843"/>
                </a:lnTo>
                <a:lnTo>
                  <a:pt x="252587" y="209922"/>
                </a:lnTo>
                <a:lnTo>
                  <a:pt x="282101" y="178200"/>
                </a:lnTo>
                <a:lnTo>
                  <a:pt x="312850" y="148767"/>
                </a:lnTo>
                <a:lnTo>
                  <a:pt x="344771" y="121711"/>
                </a:lnTo>
                <a:lnTo>
                  <a:pt x="377800" y="97122"/>
                </a:lnTo>
                <a:lnTo>
                  <a:pt x="411876" y="75091"/>
                </a:lnTo>
                <a:lnTo>
                  <a:pt x="446934" y="55707"/>
                </a:lnTo>
                <a:lnTo>
                  <a:pt x="482911" y="39058"/>
                </a:lnTo>
                <a:lnTo>
                  <a:pt x="519744" y="25236"/>
                </a:lnTo>
                <a:lnTo>
                  <a:pt x="557370" y="14330"/>
                </a:lnTo>
                <a:lnTo>
                  <a:pt x="595724" y="6428"/>
                </a:lnTo>
                <a:lnTo>
                  <a:pt x="634746" y="1622"/>
                </a:lnTo>
                <a:lnTo>
                  <a:pt x="674370" y="0"/>
                </a:lnTo>
                <a:lnTo>
                  <a:pt x="713993" y="1622"/>
                </a:lnTo>
                <a:lnTo>
                  <a:pt x="753015" y="6428"/>
                </a:lnTo>
                <a:lnTo>
                  <a:pt x="791369" y="14330"/>
                </a:lnTo>
                <a:lnTo>
                  <a:pt x="828995" y="25236"/>
                </a:lnTo>
                <a:lnTo>
                  <a:pt x="865828" y="39058"/>
                </a:lnTo>
                <a:lnTo>
                  <a:pt x="901805" y="55707"/>
                </a:lnTo>
                <a:lnTo>
                  <a:pt x="936863" y="75091"/>
                </a:lnTo>
                <a:lnTo>
                  <a:pt x="970939" y="97122"/>
                </a:lnTo>
                <a:lnTo>
                  <a:pt x="1003968" y="121711"/>
                </a:lnTo>
                <a:lnTo>
                  <a:pt x="1035889" y="148767"/>
                </a:lnTo>
                <a:lnTo>
                  <a:pt x="1066638" y="178200"/>
                </a:lnTo>
                <a:lnTo>
                  <a:pt x="1096152" y="209922"/>
                </a:lnTo>
                <a:lnTo>
                  <a:pt x="1124367" y="243843"/>
                </a:lnTo>
                <a:lnTo>
                  <a:pt x="1151220" y="279873"/>
                </a:lnTo>
                <a:lnTo>
                  <a:pt x="1176647" y="317922"/>
                </a:lnTo>
                <a:lnTo>
                  <a:pt x="1200587" y="357900"/>
                </a:lnTo>
                <a:lnTo>
                  <a:pt x="1222974" y="399719"/>
                </a:lnTo>
                <a:lnTo>
                  <a:pt x="1243747" y="443289"/>
                </a:lnTo>
                <a:lnTo>
                  <a:pt x="1262842" y="488519"/>
                </a:lnTo>
                <a:lnTo>
                  <a:pt x="1280195" y="535321"/>
                </a:lnTo>
                <a:lnTo>
                  <a:pt x="1295744" y="583605"/>
                </a:lnTo>
                <a:lnTo>
                  <a:pt x="1309424" y="633280"/>
                </a:lnTo>
                <a:lnTo>
                  <a:pt x="1321174" y="684258"/>
                </a:lnTo>
                <a:lnTo>
                  <a:pt x="1330929" y="736449"/>
                </a:lnTo>
                <a:lnTo>
                  <a:pt x="1338626" y="789763"/>
                </a:lnTo>
                <a:lnTo>
                  <a:pt x="1344202" y="844110"/>
                </a:lnTo>
                <a:lnTo>
                  <a:pt x="1347595" y="899402"/>
                </a:lnTo>
                <a:lnTo>
                  <a:pt x="1348740" y="955548"/>
                </a:lnTo>
                <a:lnTo>
                  <a:pt x="1347595" y="1011693"/>
                </a:lnTo>
                <a:lnTo>
                  <a:pt x="1344202" y="1066985"/>
                </a:lnTo>
                <a:lnTo>
                  <a:pt x="1338626" y="1121332"/>
                </a:lnTo>
                <a:lnTo>
                  <a:pt x="1330929" y="1174646"/>
                </a:lnTo>
                <a:lnTo>
                  <a:pt x="1321174" y="1226837"/>
                </a:lnTo>
                <a:lnTo>
                  <a:pt x="1309424" y="1277815"/>
                </a:lnTo>
                <a:lnTo>
                  <a:pt x="1295744" y="1327490"/>
                </a:lnTo>
                <a:lnTo>
                  <a:pt x="1280195" y="1375774"/>
                </a:lnTo>
                <a:lnTo>
                  <a:pt x="1262842" y="1422576"/>
                </a:lnTo>
                <a:lnTo>
                  <a:pt x="1243747" y="1467806"/>
                </a:lnTo>
                <a:lnTo>
                  <a:pt x="1222974" y="1511376"/>
                </a:lnTo>
                <a:lnTo>
                  <a:pt x="1200587" y="1553195"/>
                </a:lnTo>
                <a:lnTo>
                  <a:pt x="1176647" y="1593173"/>
                </a:lnTo>
                <a:lnTo>
                  <a:pt x="1151220" y="1631222"/>
                </a:lnTo>
                <a:lnTo>
                  <a:pt x="1124367" y="1667252"/>
                </a:lnTo>
                <a:lnTo>
                  <a:pt x="1096152" y="1701173"/>
                </a:lnTo>
                <a:lnTo>
                  <a:pt x="1066638" y="1732895"/>
                </a:lnTo>
                <a:lnTo>
                  <a:pt x="1035889" y="1762328"/>
                </a:lnTo>
                <a:lnTo>
                  <a:pt x="1003968" y="1789384"/>
                </a:lnTo>
                <a:lnTo>
                  <a:pt x="970939" y="1813973"/>
                </a:lnTo>
                <a:lnTo>
                  <a:pt x="936863" y="1836004"/>
                </a:lnTo>
                <a:lnTo>
                  <a:pt x="901805" y="1855388"/>
                </a:lnTo>
                <a:lnTo>
                  <a:pt x="865828" y="1872037"/>
                </a:lnTo>
                <a:lnTo>
                  <a:pt x="828995" y="1885859"/>
                </a:lnTo>
                <a:lnTo>
                  <a:pt x="791369" y="1896765"/>
                </a:lnTo>
                <a:lnTo>
                  <a:pt x="753015" y="1904667"/>
                </a:lnTo>
                <a:lnTo>
                  <a:pt x="713993" y="1909473"/>
                </a:lnTo>
                <a:lnTo>
                  <a:pt x="674370" y="1911096"/>
                </a:lnTo>
                <a:lnTo>
                  <a:pt x="634746" y="1909473"/>
                </a:lnTo>
                <a:lnTo>
                  <a:pt x="595724" y="1904667"/>
                </a:lnTo>
                <a:lnTo>
                  <a:pt x="557370" y="1896765"/>
                </a:lnTo>
                <a:lnTo>
                  <a:pt x="519744" y="1885859"/>
                </a:lnTo>
                <a:lnTo>
                  <a:pt x="482911" y="1872037"/>
                </a:lnTo>
                <a:lnTo>
                  <a:pt x="446934" y="1855388"/>
                </a:lnTo>
                <a:lnTo>
                  <a:pt x="411876" y="1836004"/>
                </a:lnTo>
                <a:lnTo>
                  <a:pt x="377800" y="1813973"/>
                </a:lnTo>
                <a:lnTo>
                  <a:pt x="344771" y="1789384"/>
                </a:lnTo>
                <a:lnTo>
                  <a:pt x="312850" y="1762328"/>
                </a:lnTo>
                <a:lnTo>
                  <a:pt x="282101" y="1732895"/>
                </a:lnTo>
                <a:lnTo>
                  <a:pt x="252587" y="1701173"/>
                </a:lnTo>
                <a:lnTo>
                  <a:pt x="224372" y="1667252"/>
                </a:lnTo>
                <a:lnTo>
                  <a:pt x="197519" y="1631222"/>
                </a:lnTo>
                <a:lnTo>
                  <a:pt x="172092" y="1593173"/>
                </a:lnTo>
                <a:lnTo>
                  <a:pt x="148152" y="1553195"/>
                </a:lnTo>
                <a:lnTo>
                  <a:pt x="125765" y="1511376"/>
                </a:lnTo>
                <a:lnTo>
                  <a:pt x="104992" y="1467806"/>
                </a:lnTo>
                <a:lnTo>
                  <a:pt x="85897" y="1422576"/>
                </a:lnTo>
                <a:lnTo>
                  <a:pt x="68544" y="1375774"/>
                </a:lnTo>
                <a:lnTo>
                  <a:pt x="52995" y="1327490"/>
                </a:lnTo>
                <a:lnTo>
                  <a:pt x="39315" y="1277815"/>
                </a:lnTo>
                <a:lnTo>
                  <a:pt x="27565" y="1226837"/>
                </a:lnTo>
                <a:lnTo>
                  <a:pt x="17810" y="1174646"/>
                </a:lnTo>
                <a:lnTo>
                  <a:pt x="10113" y="1121332"/>
                </a:lnTo>
                <a:lnTo>
                  <a:pt x="4537" y="1066985"/>
                </a:lnTo>
                <a:lnTo>
                  <a:pt x="1144" y="1011693"/>
                </a:lnTo>
                <a:lnTo>
                  <a:pt x="0" y="955548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48350" y="2494795"/>
            <a:ext cx="1444179" cy="880626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 algn="ctr">
              <a:lnSpc>
                <a:spcPct val="91200"/>
              </a:lnSpc>
              <a:spcBef>
                <a:spcPts val="315"/>
              </a:spcBef>
            </a:pPr>
            <a:r>
              <a:rPr lang="en-US" sz="2000" dirty="0">
                <a:solidFill>
                  <a:srgbClr val="000000"/>
                </a:solidFill>
                <a:latin typeface="Verdana"/>
                <a:cs typeface="Verdana"/>
              </a:rPr>
              <a:t>Hours &amp; Narrative </a:t>
            </a:r>
            <a:r>
              <a:rPr sz="2000" dirty="0">
                <a:solidFill>
                  <a:srgbClr val="000000"/>
                </a:solidFill>
                <a:latin typeface="Verdana"/>
                <a:cs typeface="Verdana"/>
              </a:rPr>
              <a:t>Log</a:t>
            </a:r>
            <a:r>
              <a:rPr lang="en-US" sz="2000" dirty="0">
                <a:solidFill>
                  <a:srgbClr val="000000"/>
                </a:solidFill>
                <a:latin typeface="Verdana"/>
                <a:cs typeface="Verdana"/>
              </a:rPr>
              <a:t>s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00891" y="3112941"/>
            <a:ext cx="260985" cy="277495"/>
          </a:xfrm>
          <a:custGeom>
            <a:avLst/>
            <a:gdLst/>
            <a:ahLst/>
            <a:cxnLst/>
            <a:rect l="l" t="t" r="r" b="b"/>
            <a:pathLst>
              <a:path w="260985" h="277495">
                <a:moveTo>
                  <a:pt x="260946" y="0"/>
                </a:moveTo>
                <a:lnTo>
                  <a:pt x="0" y="0"/>
                </a:lnTo>
                <a:lnTo>
                  <a:pt x="0" y="277202"/>
                </a:lnTo>
                <a:lnTo>
                  <a:pt x="260946" y="277202"/>
                </a:lnTo>
                <a:lnTo>
                  <a:pt x="260946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23688" y="2851994"/>
            <a:ext cx="815975" cy="260985"/>
          </a:xfrm>
          <a:custGeom>
            <a:avLst/>
            <a:gdLst/>
            <a:ahLst/>
            <a:cxnLst/>
            <a:rect l="l" t="t" r="r" b="b"/>
            <a:pathLst>
              <a:path w="815975" h="260985">
                <a:moveTo>
                  <a:pt x="815352" y="0"/>
                </a:moveTo>
                <a:lnTo>
                  <a:pt x="0" y="0"/>
                </a:lnTo>
                <a:lnTo>
                  <a:pt x="0" y="260946"/>
                </a:lnTo>
                <a:lnTo>
                  <a:pt x="815352" y="260946"/>
                </a:lnTo>
                <a:lnTo>
                  <a:pt x="815352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00891" y="2574791"/>
            <a:ext cx="260985" cy="277495"/>
          </a:xfrm>
          <a:custGeom>
            <a:avLst/>
            <a:gdLst/>
            <a:ahLst/>
            <a:cxnLst/>
            <a:rect l="l" t="t" r="r" b="b"/>
            <a:pathLst>
              <a:path w="260985" h="277494">
                <a:moveTo>
                  <a:pt x="260946" y="0"/>
                </a:moveTo>
                <a:lnTo>
                  <a:pt x="0" y="0"/>
                </a:lnTo>
                <a:lnTo>
                  <a:pt x="0" y="277202"/>
                </a:lnTo>
                <a:lnTo>
                  <a:pt x="260946" y="277202"/>
                </a:lnTo>
                <a:lnTo>
                  <a:pt x="260946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9841" y="1966722"/>
            <a:ext cx="1719580" cy="2132330"/>
          </a:xfrm>
          <a:custGeom>
            <a:avLst/>
            <a:gdLst/>
            <a:ahLst/>
            <a:cxnLst/>
            <a:rect l="l" t="t" r="r" b="b"/>
            <a:pathLst>
              <a:path w="1719580" h="2132329">
                <a:moveTo>
                  <a:pt x="859536" y="0"/>
                </a:moveTo>
                <a:lnTo>
                  <a:pt x="816636" y="1304"/>
                </a:lnTo>
                <a:lnTo>
                  <a:pt x="774280" y="5177"/>
                </a:lnTo>
                <a:lnTo>
                  <a:pt x="732519" y="11558"/>
                </a:lnTo>
                <a:lnTo>
                  <a:pt x="691400" y="20385"/>
                </a:lnTo>
                <a:lnTo>
                  <a:pt x="650973" y="31598"/>
                </a:lnTo>
                <a:lnTo>
                  <a:pt x="611288" y="45134"/>
                </a:lnTo>
                <a:lnTo>
                  <a:pt x="572394" y="60934"/>
                </a:lnTo>
                <a:lnTo>
                  <a:pt x="534340" y="78936"/>
                </a:lnTo>
                <a:lnTo>
                  <a:pt x="497175" y="99079"/>
                </a:lnTo>
                <a:lnTo>
                  <a:pt x="460948" y="121302"/>
                </a:lnTo>
                <a:lnTo>
                  <a:pt x="425709" y="145544"/>
                </a:lnTo>
                <a:lnTo>
                  <a:pt x="391507" y="171744"/>
                </a:lnTo>
                <a:lnTo>
                  <a:pt x="358391" y="199841"/>
                </a:lnTo>
                <a:lnTo>
                  <a:pt x="326411" y="229773"/>
                </a:lnTo>
                <a:lnTo>
                  <a:pt x="295615" y="261480"/>
                </a:lnTo>
                <a:lnTo>
                  <a:pt x="266053" y="294900"/>
                </a:lnTo>
                <a:lnTo>
                  <a:pt x="237774" y="329973"/>
                </a:lnTo>
                <a:lnTo>
                  <a:pt x="210828" y="366637"/>
                </a:lnTo>
                <a:lnTo>
                  <a:pt x="185263" y="404832"/>
                </a:lnTo>
                <a:lnTo>
                  <a:pt x="161129" y="444495"/>
                </a:lnTo>
                <a:lnTo>
                  <a:pt x="138475" y="485567"/>
                </a:lnTo>
                <a:lnTo>
                  <a:pt x="117350" y="527986"/>
                </a:lnTo>
                <a:lnTo>
                  <a:pt x="97804" y="571692"/>
                </a:lnTo>
                <a:lnTo>
                  <a:pt x="79886" y="616622"/>
                </a:lnTo>
                <a:lnTo>
                  <a:pt x="63645" y="662715"/>
                </a:lnTo>
                <a:lnTo>
                  <a:pt x="49130" y="709912"/>
                </a:lnTo>
                <a:lnTo>
                  <a:pt x="36391" y="758151"/>
                </a:lnTo>
                <a:lnTo>
                  <a:pt x="25477" y="807370"/>
                </a:lnTo>
                <a:lnTo>
                  <a:pt x="16436" y="857508"/>
                </a:lnTo>
                <a:lnTo>
                  <a:pt x="9319" y="908506"/>
                </a:lnTo>
                <a:lnTo>
                  <a:pt x="4174" y="960300"/>
                </a:lnTo>
                <a:lnTo>
                  <a:pt x="1051" y="1012831"/>
                </a:lnTo>
                <a:lnTo>
                  <a:pt x="0" y="1066038"/>
                </a:lnTo>
                <a:lnTo>
                  <a:pt x="1051" y="1119244"/>
                </a:lnTo>
                <a:lnTo>
                  <a:pt x="4174" y="1171775"/>
                </a:lnTo>
                <a:lnTo>
                  <a:pt x="9319" y="1223569"/>
                </a:lnTo>
                <a:lnTo>
                  <a:pt x="16436" y="1274567"/>
                </a:lnTo>
                <a:lnTo>
                  <a:pt x="25477" y="1324705"/>
                </a:lnTo>
                <a:lnTo>
                  <a:pt x="36391" y="1373924"/>
                </a:lnTo>
                <a:lnTo>
                  <a:pt x="49130" y="1422163"/>
                </a:lnTo>
                <a:lnTo>
                  <a:pt x="63645" y="1469360"/>
                </a:lnTo>
                <a:lnTo>
                  <a:pt x="79886" y="1515453"/>
                </a:lnTo>
                <a:lnTo>
                  <a:pt x="97804" y="1560383"/>
                </a:lnTo>
                <a:lnTo>
                  <a:pt x="117350" y="1604089"/>
                </a:lnTo>
                <a:lnTo>
                  <a:pt x="138475" y="1646508"/>
                </a:lnTo>
                <a:lnTo>
                  <a:pt x="161129" y="1687580"/>
                </a:lnTo>
                <a:lnTo>
                  <a:pt x="185263" y="1727243"/>
                </a:lnTo>
                <a:lnTo>
                  <a:pt x="210828" y="1765438"/>
                </a:lnTo>
                <a:lnTo>
                  <a:pt x="237774" y="1802102"/>
                </a:lnTo>
                <a:lnTo>
                  <a:pt x="266053" y="1837175"/>
                </a:lnTo>
                <a:lnTo>
                  <a:pt x="295615" y="1870595"/>
                </a:lnTo>
                <a:lnTo>
                  <a:pt x="326411" y="1902302"/>
                </a:lnTo>
                <a:lnTo>
                  <a:pt x="358391" y="1932234"/>
                </a:lnTo>
                <a:lnTo>
                  <a:pt x="391507" y="1960331"/>
                </a:lnTo>
                <a:lnTo>
                  <a:pt x="425709" y="1986531"/>
                </a:lnTo>
                <a:lnTo>
                  <a:pt x="460948" y="2010773"/>
                </a:lnTo>
                <a:lnTo>
                  <a:pt x="497175" y="2032996"/>
                </a:lnTo>
                <a:lnTo>
                  <a:pt x="534340" y="2053139"/>
                </a:lnTo>
                <a:lnTo>
                  <a:pt x="572394" y="2071141"/>
                </a:lnTo>
                <a:lnTo>
                  <a:pt x="611288" y="2086941"/>
                </a:lnTo>
                <a:lnTo>
                  <a:pt x="650973" y="2100477"/>
                </a:lnTo>
                <a:lnTo>
                  <a:pt x="691400" y="2111690"/>
                </a:lnTo>
                <a:lnTo>
                  <a:pt x="732519" y="2120517"/>
                </a:lnTo>
                <a:lnTo>
                  <a:pt x="774280" y="2126898"/>
                </a:lnTo>
                <a:lnTo>
                  <a:pt x="816636" y="2130771"/>
                </a:lnTo>
                <a:lnTo>
                  <a:pt x="859536" y="2132076"/>
                </a:lnTo>
                <a:lnTo>
                  <a:pt x="902435" y="2130771"/>
                </a:lnTo>
                <a:lnTo>
                  <a:pt x="944791" y="2126898"/>
                </a:lnTo>
                <a:lnTo>
                  <a:pt x="986552" y="2120517"/>
                </a:lnTo>
                <a:lnTo>
                  <a:pt x="1027671" y="2111690"/>
                </a:lnTo>
                <a:lnTo>
                  <a:pt x="1068098" y="2100477"/>
                </a:lnTo>
                <a:lnTo>
                  <a:pt x="1107783" y="2086941"/>
                </a:lnTo>
                <a:lnTo>
                  <a:pt x="1146677" y="2071141"/>
                </a:lnTo>
                <a:lnTo>
                  <a:pt x="1184731" y="2053139"/>
                </a:lnTo>
                <a:lnTo>
                  <a:pt x="1221896" y="2032996"/>
                </a:lnTo>
                <a:lnTo>
                  <a:pt x="1258123" y="2010773"/>
                </a:lnTo>
                <a:lnTo>
                  <a:pt x="1293362" y="1986531"/>
                </a:lnTo>
                <a:lnTo>
                  <a:pt x="1327564" y="1960331"/>
                </a:lnTo>
                <a:lnTo>
                  <a:pt x="1360680" y="1932234"/>
                </a:lnTo>
                <a:lnTo>
                  <a:pt x="1392660" y="1902302"/>
                </a:lnTo>
                <a:lnTo>
                  <a:pt x="1423456" y="1870595"/>
                </a:lnTo>
                <a:lnTo>
                  <a:pt x="1453018" y="1837175"/>
                </a:lnTo>
                <a:lnTo>
                  <a:pt x="1481297" y="1802102"/>
                </a:lnTo>
                <a:lnTo>
                  <a:pt x="1508243" y="1765438"/>
                </a:lnTo>
                <a:lnTo>
                  <a:pt x="1533808" y="1727243"/>
                </a:lnTo>
                <a:lnTo>
                  <a:pt x="1557942" y="1687580"/>
                </a:lnTo>
                <a:lnTo>
                  <a:pt x="1580596" y="1646508"/>
                </a:lnTo>
                <a:lnTo>
                  <a:pt x="1601721" y="1604089"/>
                </a:lnTo>
                <a:lnTo>
                  <a:pt x="1621267" y="1560383"/>
                </a:lnTo>
                <a:lnTo>
                  <a:pt x="1639185" y="1515453"/>
                </a:lnTo>
                <a:lnTo>
                  <a:pt x="1655426" y="1469360"/>
                </a:lnTo>
                <a:lnTo>
                  <a:pt x="1669941" y="1422163"/>
                </a:lnTo>
                <a:lnTo>
                  <a:pt x="1682680" y="1373924"/>
                </a:lnTo>
                <a:lnTo>
                  <a:pt x="1693594" y="1324705"/>
                </a:lnTo>
                <a:lnTo>
                  <a:pt x="1702635" y="1274567"/>
                </a:lnTo>
                <a:lnTo>
                  <a:pt x="1709752" y="1223569"/>
                </a:lnTo>
                <a:lnTo>
                  <a:pt x="1714897" y="1171775"/>
                </a:lnTo>
                <a:lnTo>
                  <a:pt x="1718020" y="1119244"/>
                </a:lnTo>
                <a:lnTo>
                  <a:pt x="1719072" y="1066038"/>
                </a:lnTo>
                <a:lnTo>
                  <a:pt x="1718020" y="1012831"/>
                </a:lnTo>
                <a:lnTo>
                  <a:pt x="1714897" y="960300"/>
                </a:lnTo>
                <a:lnTo>
                  <a:pt x="1709752" y="908506"/>
                </a:lnTo>
                <a:lnTo>
                  <a:pt x="1702635" y="857508"/>
                </a:lnTo>
                <a:lnTo>
                  <a:pt x="1693594" y="807370"/>
                </a:lnTo>
                <a:lnTo>
                  <a:pt x="1682680" y="758151"/>
                </a:lnTo>
                <a:lnTo>
                  <a:pt x="1669941" y="709912"/>
                </a:lnTo>
                <a:lnTo>
                  <a:pt x="1655426" y="662715"/>
                </a:lnTo>
                <a:lnTo>
                  <a:pt x="1639185" y="616622"/>
                </a:lnTo>
                <a:lnTo>
                  <a:pt x="1621267" y="571692"/>
                </a:lnTo>
                <a:lnTo>
                  <a:pt x="1601721" y="527986"/>
                </a:lnTo>
                <a:lnTo>
                  <a:pt x="1580596" y="485567"/>
                </a:lnTo>
                <a:lnTo>
                  <a:pt x="1557942" y="444495"/>
                </a:lnTo>
                <a:lnTo>
                  <a:pt x="1533808" y="404832"/>
                </a:lnTo>
                <a:lnTo>
                  <a:pt x="1508243" y="366637"/>
                </a:lnTo>
                <a:lnTo>
                  <a:pt x="1481297" y="329973"/>
                </a:lnTo>
                <a:lnTo>
                  <a:pt x="1453018" y="294900"/>
                </a:lnTo>
                <a:lnTo>
                  <a:pt x="1423456" y="261480"/>
                </a:lnTo>
                <a:lnTo>
                  <a:pt x="1392660" y="229773"/>
                </a:lnTo>
                <a:lnTo>
                  <a:pt x="1360680" y="199841"/>
                </a:lnTo>
                <a:lnTo>
                  <a:pt x="1327564" y="171744"/>
                </a:lnTo>
                <a:lnTo>
                  <a:pt x="1293362" y="145544"/>
                </a:lnTo>
                <a:lnTo>
                  <a:pt x="1258123" y="121302"/>
                </a:lnTo>
                <a:lnTo>
                  <a:pt x="1221896" y="99079"/>
                </a:lnTo>
                <a:lnTo>
                  <a:pt x="1184731" y="78936"/>
                </a:lnTo>
                <a:lnTo>
                  <a:pt x="1146677" y="60934"/>
                </a:lnTo>
                <a:lnTo>
                  <a:pt x="1107783" y="45134"/>
                </a:lnTo>
                <a:lnTo>
                  <a:pt x="1068098" y="31598"/>
                </a:lnTo>
                <a:lnTo>
                  <a:pt x="1027671" y="20385"/>
                </a:lnTo>
                <a:lnTo>
                  <a:pt x="986552" y="11558"/>
                </a:lnTo>
                <a:lnTo>
                  <a:pt x="944791" y="5177"/>
                </a:lnTo>
                <a:lnTo>
                  <a:pt x="902435" y="1304"/>
                </a:lnTo>
                <a:lnTo>
                  <a:pt x="859536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9841" y="1966722"/>
            <a:ext cx="1719580" cy="2132330"/>
          </a:xfrm>
          <a:custGeom>
            <a:avLst/>
            <a:gdLst/>
            <a:ahLst/>
            <a:cxnLst/>
            <a:rect l="l" t="t" r="r" b="b"/>
            <a:pathLst>
              <a:path w="1719580" h="2132329">
                <a:moveTo>
                  <a:pt x="0" y="1066038"/>
                </a:moveTo>
                <a:lnTo>
                  <a:pt x="1051" y="1012831"/>
                </a:lnTo>
                <a:lnTo>
                  <a:pt x="4174" y="960300"/>
                </a:lnTo>
                <a:lnTo>
                  <a:pt x="9319" y="908506"/>
                </a:lnTo>
                <a:lnTo>
                  <a:pt x="16436" y="857508"/>
                </a:lnTo>
                <a:lnTo>
                  <a:pt x="25477" y="807370"/>
                </a:lnTo>
                <a:lnTo>
                  <a:pt x="36391" y="758151"/>
                </a:lnTo>
                <a:lnTo>
                  <a:pt x="49130" y="709912"/>
                </a:lnTo>
                <a:lnTo>
                  <a:pt x="63645" y="662715"/>
                </a:lnTo>
                <a:lnTo>
                  <a:pt x="79886" y="616622"/>
                </a:lnTo>
                <a:lnTo>
                  <a:pt x="97804" y="571692"/>
                </a:lnTo>
                <a:lnTo>
                  <a:pt x="117350" y="527986"/>
                </a:lnTo>
                <a:lnTo>
                  <a:pt x="138475" y="485567"/>
                </a:lnTo>
                <a:lnTo>
                  <a:pt x="161129" y="444495"/>
                </a:lnTo>
                <a:lnTo>
                  <a:pt x="185263" y="404832"/>
                </a:lnTo>
                <a:lnTo>
                  <a:pt x="210828" y="366637"/>
                </a:lnTo>
                <a:lnTo>
                  <a:pt x="237774" y="329973"/>
                </a:lnTo>
                <a:lnTo>
                  <a:pt x="266053" y="294900"/>
                </a:lnTo>
                <a:lnTo>
                  <a:pt x="295615" y="261480"/>
                </a:lnTo>
                <a:lnTo>
                  <a:pt x="326411" y="229773"/>
                </a:lnTo>
                <a:lnTo>
                  <a:pt x="358391" y="199841"/>
                </a:lnTo>
                <a:lnTo>
                  <a:pt x="391507" y="171744"/>
                </a:lnTo>
                <a:lnTo>
                  <a:pt x="425709" y="145544"/>
                </a:lnTo>
                <a:lnTo>
                  <a:pt x="460948" y="121302"/>
                </a:lnTo>
                <a:lnTo>
                  <a:pt x="497175" y="99079"/>
                </a:lnTo>
                <a:lnTo>
                  <a:pt x="534340" y="78936"/>
                </a:lnTo>
                <a:lnTo>
                  <a:pt x="572394" y="60934"/>
                </a:lnTo>
                <a:lnTo>
                  <a:pt x="611288" y="45134"/>
                </a:lnTo>
                <a:lnTo>
                  <a:pt x="650973" y="31598"/>
                </a:lnTo>
                <a:lnTo>
                  <a:pt x="691400" y="20385"/>
                </a:lnTo>
                <a:lnTo>
                  <a:pt x="732519" y="11558"/>
                </a:lnTo>
                <a:lnTo>
                  <a:pt x="774280" y="5177"/>
                </a:lnTo>
                <a:lnTo>
                  <a:pt x="816636" y="1304"/>
                </a:lnTo>
                <a:lnTo>
                  <a:pt x="859536" y="0"/>
                </a:lnTo>
                <a:lnTo>
                  <a:pt x="902435" y="1304"/>
                </a:lnTo>
                <a:lnTo>
                  <a:pt x="944791" y="5177"/>
                </a:lnTo>
                <a:lnTo>
                  <a:pt x="986552" y="11558"/>
                </a:lnTo>
                <a:lnTo>
                  <a:pt x="1027671" y="20385"/>
                </a:lnTo>
                <a:lnTo>
                  <a:pt x="1068098" y="31598"/>
                </a:lnTo>
                <a:lnTo>
                  <a:pt x="1107783" y="45134"/>
                </a:lnTo>
                <a:lnTo>
                  <a:pt x="1146677" y="60934"/>
                </a:lnTo>
                <a:lnTo>
                  <a:pt x="1184731" y="78936"/>
                </a:lnTo>
                <a:lnTo>
                  <a:pt x="1221896" y="99079"/>
                </a:lnTo>
                <a:lnTo>
                  <a:pt x="1258123" y="121302"/>
                </a:lnTo>
                <a:lnTo>
                  <a:pt x="1293362" y="145544"/>
                </a:lnTo>
                <a:lnTo>
                  <a:pt x="1327564" y="171744"/>
                </a:lnTo>
                <a:lnTo>
                  <a:pt x="1360680" y="199841"/>
                </a:lnTo>
                <a:lnTo>
                  <a:pt x="1392660" y="229773"/>
                </a:lnTo>
                <a:lnTo>
                  <a:pt x="1423456" y="261480"/>
                </a:lnTo>
                <a:lnTo>
                  <a:pt x="1453018" y="294900"/>
                </a:lnTo>
                <a:lnTo>
                  <a:pt x="1481297" y="329973"/>
                </a:lnTo>
                <a:lnTo>
                  <a:pt x="1508243" y="366637"/>
                </a:lnTo>
                <a:lnTo>
                  <a:pt x="1533808" y="404832"/>
                </a:lnTo>
                <a:lnTo>
                  <a:pt x="1557942" y="444495"/>
                </a:lnTo>
                <a:lnTo>
                  <a:pt x="1580596" y="485567"/>
                </a:lnTo>
                <a:lnTo>
                  <a:pt x="1601721" y="527986"/>
                </a:lnTo>
                <a:lnTo>
                  <a:pt x="1621267" y="571692"/>
                </a:lnTo>
                <a:lnTo>
                  <a:pt x="1639185" y="616622"/>
                </a:lnTo>
                <a:lnTo>
                  <a:pt x="1655426" y="662715"/>
                </a:lnTo>
                <a:lnTo>
                  <a:pt x="1669941" y="709912"/>
                </a:lnTo>
                <a:lnTo>
                  <a:pt x="1682680" y="758151"/>
                </a:lnTo>
                <a:lnTo>
                  <a:pt x="1693594" y="807370"/>
                </a:lnTo>
                <a:lnTo>
                  <a:pt x="1702635" y="857508"/>
                </a:lnTo>
                <a:lnTo>
                  <a:pt x="1709752" y="908506"/>
                </a:lnTo>
                <a:lnTo>
                  <a:pt x="1714897" y="960300"/>
                </a:lnTo>
                <a:lnTo>
                  <a:pt x="1718020" y="1012831"/>
                </a:lnTo>
                <a:lnTo>
                  <a:pt x="1719072" y="1066038"/>
                </a:lnTo>
                <a:lnTo>
                  <a:pt x="1718020" y="1119244"/>
                </a:lnTo>
                <a:lnTo>
                  <a:pt x="1714897" y="1171775"/>
                </a:lnTo>
                <a:lnTo>
                  <a:pt x="1709752" y="1223569"/>
                </a:lnTo>
                <a:lnTo>
                  <a:pt x="1702635" y="1274567"/>
                </a:lnTo>
                <a:lnTo>
                  <a:pt x="1693594" y="1324705"/>
                </a:lnTo>
                <a:lnTo>
                  <a:pt x="1682680" y="1373924"/>
                </a:lnTo>
                <a:lnTo>
                  <a:pt x="1669941" y="1422163"/>
                </a:lnTo>
                <a:lnTo>
                  <a:pt x="1655426" y="1469360"/>
                </a:lnTo>
                <a:lnTo>
                  <a:pt x="1639185" y="1515453"/>
                </a:lnTo>
                <a:lnTo>
                  <a:pt x="1621267" y="1560383"/>
                </a:lnTo>
                <a:lnTo>
                  <a:pt x="1601721" y="1604089"/>
                </a:lnTo>
                <a:lnTo>
                  <a:pt x="1580596" y="1646508"/>
                </a:lnTo>
                <a:lnTo>
                  <a:pt x="1557942" y="1687580"/>
                </a:lnTo>
                <a:lnTo>
                  <a:pt x="1533808" y="1727243"/>
                </a:lnTo>
                <a:lnTo>
                  <a:pt x="1508243" y="1765438"/>
                </a:lnTo>
                <a:lnTo>
                  <a:pt x="1481297" y="1802102"/>
                </a:lnTo>
                <a:lnTo>
                  <a:pt x="1453018" y="1837175"/>
                </a:lnTo>
                <a:lnTo>
                  <a:pt x="1423456" y="1870595"/>
                </a:lnTo>
                <a:lnTo>
                  <a:pt x="1392660" y="1902302"/>
                </a:lnTo>
                <a:lnTo>
                  <a:pt x="1360680" y="1932234"/>
                </a:lnTo>
                <a:lnTo>
                  <a:pt x="1327564" y="1960331"/>
                </a:lnTo>
                <a:lnTo>
                  <a:pt x="1293362" y="1986531"/>
                </a:lnTo>
                <a:lnTo>
                  <a:pt x="1258123" y="2010773"/>
                </a:lnTo>
                <a:lnTo>
                  <a:pt x="1221896" y="2032996"/>
                </a:lnTo>
                <a:lnTo>
                  <a:pt x="1184731" y="2053139"/>
                </a:lnTo>
                <a:lnTo>
                  <a:pt x="1146677" y="2071141"/>
                </a:lnTo>
                <a:lnTo>
                  <a:pt x="1107783" y="2086941"/>
                </a:lnTo>
                <a:lnTo>
                  <a:pt x="1068098" y="2100477"/>
                </a:lnTo>
                <a:lnTo>
                  <a:pt x="1027671" y="2111690"/>
                </a:lnTo>
                <a:lnTo>
                  <a:pt x="986552" y="2120517"/>
                </a:lnTo>
                <a:lnTo>
                  <a:pt x="944791" y="2126898"/>
                </a:lnTo>
                <a:lnTo>
                  <a:pt x="902435" y="2130771"/>
                </a:lnTo>
                <a:lnTo>
                  <a:pt x="859536" y="2132076"/>
                </a:lnTo>
                <a:lnTo>
                  <a:pt x="816636" y="2130771"/>
                </a:lnTo>
                <a:lnTo>
                  <a:pt x="774280" y="2126898"/>
                </a:lnTo>
                <a:lnTo>
                  <a:pt x="732519" y="2120517"/>
                </a:lnTo>
                <a:lnTo>
                  <a:pt x="691400" y="2111690"/>
                </a:lnTo>
                <a:lnTo>
                  <a:pt x="650973" y="2100477"/>
                </a:lnTo>
                <a:lnTo>
                  <a:pt x="611288" y="2086941"/>
                </a:lnTo>
                <a:lnTo>
                  <a:pt x="572394" y="2071141"/>
                </a:lnTo>
                <a:lnTo>
                  <a:pt x="534340" y="2053139"/>
                </a:lnTo>
                <a:lnTo>
                  <a:pt x="497175" y="2032996"/>
                </a:lnTo>
                <a:lnTo>
                  <a:pt x="460948" y="2010773"/>
                </a:lnTo>
                <a:lnTo>
                  <a:pt x="425709" y="1986531"/>
                </a:lnTo>
                <a:lnTo>
                  <a:pt x="391507" y="1960331"/>
                </a:lnTo>
                <a:lnTo>
                  <a:pt x="358391" y="1932234"/>
                </a:lnTo>
                <a:lnTo>
                  <a:pt x="326411" y="1902302"/>
                </a:lnTo>
                <a:lnTo>
                  <a:pt x="295615" y="1870595"/>
                </a:lnTo>
                <a:lnTo>
                  <a:pt x="266053" y="1837175"/>
                </a:lnTo>
                <a:lnTo>
                  <a:pt x="237774" y="1802102"/>
                </a:lnTo>
                <a:lnTo>
                  <a:pt x="210828" y="1765438"/>
                </a:lnTo>
                <a:lnTo>
                  <a:pt x="185263" y="1727243"/>
                </a:lnTo>
                <a:lnTo>
                  <a:pt x="161129" y="1687580"/>
                </a:lnTo>
                <a:lnTo>
                  <a:pt x="138475" y="1646508"/>
                </a:lnTo>
                <a:lnTo>
                  <a:pt x="117350" y="1604089"/>
                </a:lnTo>
                <a:lnTo>
                  <a:pt x="97804" y="1560383"/>
                </a:lnTo>
                <a:lnTo>
                  <a:pt x="79886" y="1515453"/>
                </a:lnTo>
                <a:lnTo>
                  <a:pt x="63645" y="1469360"/>
                </a:lnTo>
                <a:lnTo>
                  <a:pt x="49130" y="1422163"/>
                </a:lnTo>
                <a:lnTo>
                  <a:pt x="36391" y="1373924"/>
                </a:lnTo>
                <a:lnTo>
                  <a:pt x="25477" y="1324705"/>
                </a:lnTo>
                <a:lnTo>
                  <a:pt x="16436" y="1274567"/>
                </a:lnTo>
                <a:lnTo>
                  <a:pt x="9319" y="1223569"/>
                </a:lnTo>
                <a:lnTo>
                  <a:pt x="4174" y="1171775"/>
                </a:lnTo>
                <a:lnTo>
                  <a:pt x="1051" y="1119244"/>
                </a:lnTo>
                <a:lnTo>
                  <a:pt x="0" y="1066038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12661" y="2320446"/>
            <a:ext cx="1408380" cy="132408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45720" marR="5080" indent="-33655">
              <a:lnSpc>
                <a:spcPts val="1970"/>
              </a:lnSpc>
              <a:spcBef>
                <a:spcPts val="325"/>
              </a:spcBef>
            </a:pPr>
            <a:r>
              <a:rPr sz="1800" b="1" dirty="0">
                <a:latin typeface="Verdana"/>
                <a:cs typeface="Verdana"/>
              </a:rPr>
              <a:t>L</a:t>
            </a:r>
            <a:r>
              <a:rPr sz="1800" b="1" spc="-5" dirty="0">
                <a:latin typeface="Verdana"/>
                <a:cs typeface="Verdana"/>
              </a:rPr>
              <a:t>e</a:t>
            </a:r>
            <a:r>
              <a:rPr sz="1800" b="1" spc="-10" dirty="0">
                <a:latin typeface="Verdana"/>
                <a:cs typeface="Verdana"/>
              </a:rPr>
              <a:t>a</a:t>
            </a:r>
            <a:r>
              <a:rPr sz="1800" b="1" dirty="0">
                <a:latin typeface="Verdana"/>
                <a:cs typeface="Verdana"/>
              </a:rPr>
              <a:t>r</a:t>
            </a:r>
            <a:r>
              <a:rPr sz="1800" b="1" spc="-5" dirty="0">
                <a:latin typeface="Verdana"/>
                <a:cs typeface="Verdana"/>
              </a:rPr>
              <a:t>n</a:t>
            </a:r>
            <a:r>
              <a:rPr sz="1800" b="1" spc="-10" dirty="0">
                <a:latin typeface="Verdana"/>
                <a:cs typeface="Verdana"/>
              </a:rPr>
              <a:t>i</a:t>
            </a:r>
            <a:r>
              <a:rPr sz="1800" b="1" spc="-5" dirty="0">
                <a:latin typeface="Verdana"/>
                <a:cs typeface="Verdana"/>
              </a:rPr>
              <a:t>ng  </a:t>
            </a:r>
            <a:r>
              <a:rPr lang="en-US" b="1" spc="-5" dirty="0">
                <a:latin typeface="Verdana"/>
                <a:cs typeface="Verdana"/>
              </a:rPr>
              <a:t>Activities &amp; Evaluation tool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908707" y="2671610"/>
            <a:ext cx="814705" cy="260985"/>
          </a:xfrm>
          <a:custGeom>
            <a:avLst/>
            <a:gdLst/>
            <a:ahLst/>
            <a:cxnLst/>
            <a:rect l="l" t="t" r="r" b="b"/>
            <a:pathLst>
              <a:path w="814704" h="260985">
                <a:moveTo>
                  <a:pt x="814235" y="0"/>
                </a:moveTo>
                <a:lnTo>
                  <a:pt x="0" y="0"/>
                </a:lnTo>
                <a:lnTo>
                  <a:pt x="0" y="260946"/>
                </a:lnTo>
                <a:lnTo>
                  <a:pt x="814235" y="260946"/>
                </a:lnTo>
                <a:lnTo>
                  <a:pt x="814235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42834" y="3032887"/>
            <a:ext cx="814705" cy="260985"/>
          </a:xfrm>
          <a:custGeom>
            <a:avLst/>
            <a:gdLst/>
            <a:ahLst/>
            <a:cxnLst/>
            <a:rect l="l" t="t" r="r" b="b"/>
            <a:pathLst>
              <a:path w="814704" h="260985">
                <a:moveTo>
                  <a:pt x="814235" y="0"/>
                </a:moveTo>
                <a:lnTo>
                  <a:pt x="0" y="0"/>
                </a:lnTo>
                <a:lnTo>
                  <a:pt x="0" y="260946"/>
                </a:lnTo>
                <a:lnTo>
                  <a:pt x="814235" y="260946"/>
                </a:lnTo>
                <a:lnTo>
                  <a:pt x="814235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959602" y="2106929"/>
            <a:ext cx="2717800" cy="1912620"/>
          </a:xfrm>
          <a:custGeom>
            <a:avLst/>
            <a:gdLst/>
            <a:ahLst/>
            <a:cxnLst/>
            <a:rect l="l" t="t" r="r" b="b"/>
            <a:pathLst>
              <a:path w="2717800" h="1912620">
                <a:moveTo>
                  <a:pt x="1358646" y="0"/>
                </a:moveTo>
                <a:lnTo>
                  <a:pt x="1302643" y="797"/>
                </a:lnTo>
                <a:lnTo>
                  <a:pt x="1247216" y="3170"/>
                </a:lnTo>
                <a:lnTo>
                  <a:pt x="1192410" y="7086"/>
                </a:lnTo>
                <a:lnTo>
                  <a:pt x="1138267" y="12516"/>
                </a:lnTo>
                <a:lnTo>
                  <a:pt x="1084832" y="19428"/>
                </a:lnTo>
                <a:lnTo>
                  <a:pt x="1032149" y="27792"/>
                </a:lnTo>
                <a:lnTo>
                  <a:pt x="980260" y="37578"/>
                </a:lnTo>
                <a:lnTo>
                  <a:pt x="929210" y="48753"/>
                </a:lnTo>
                <a:lnTo>
                  <a:pt x="879043" y="61288"/>
                </a:lnTo>
                <a:lnTo>
                  <a:pt x="829801" y="75151"/>
                </a:lnTo>
                <a:lnTo>
                  <a:pt x="781530" y="90313"/>
                </a:lnTo>
                <a:lnTo>
                  <a:pt x="734272" y="106741"/>
                </a:lnTo>
                <a:lnTo>
                  <a:pt x="688071" y="124406"/>
                </a:lnTo>
                <a:lnTo>
                  <a:pt x="642971" y="143277"/>
                </a:lnTo>
                <a:lnTo>
                  <a:pt x="599016" y="163322"/>
                </a:lnTo>
                <a:lnTo>
                  <a:pt x="556249" y="184512"/>
                </a:lnTo>
                <a:lnTo>
                  <a:pt x="514714" y="206815"/>
                </a:lnTo>
                <a:lnTo>
                  <a:pt x="474455" y="230201"/>
                </a:lnTo>
                <a:lnTo>
                  <a:pt x="435516" y="254638"/>
                </a:lnTo>
                <a:lnTo>
                  <a:pt x="397940" y="280096"/>
                </a:lnTo>
                <a:lnTo>
                  <a:pt x="361770" y="306545"/>
                </a:lnTo>
                <a:lnTo>
                  <a:pt x="327052" y="333953"/>
                </a:lnTo>
                <a:lnTo>
                  <a:pt x="293827" y="362290"/>
                </a:lnTo>
                <a:lnTo>
                  <a:pt x="262141" y="391525"/>
                </a:lnTo>
                <a:lnTo>
                  <a:pt x="232036" y="421628"/>
                </a:lnTo>
                <a:lnTo>
                  <a:pt x="203557" y="452566"/>
                </a:lnTo>
                <a:lnTo>
                  <a:pt x="176747" y="484311"/>
                </a:lnTo>
                <a:lnTo>
                  <a:pt x="151650" y="516830"/>
                </a:lnTo>
                <a:lnTo>
                  <a:pt x="128310" y="550094"/>
                </a:lnTo>
                <a:lnTo>
                  <a:pt x="106769" y="584071"/>
                </a:lnTo>
                <a:lnTo>
                  <a:pt x="87073" y="618730"/>
                </a:lnTo>
                <a:lnTo>
                  <a:pt x="69265" y="654042"/>
                </a:lnTo>
                <a:lnTo>
                  <a:pt x="53388" y="689974"/>
                </a:lnTo>
                <a:lnTo>
                  <a:pt x="39486" y="726497"/>
                </a:lnTo>
                <a:lnTo>
                  <a:pt x="27603" y="763580"/>
                </a:lnTo>
                <a:lnTo>
                  <a:pt x="17782" y="801191"/>
                </a:lnTo>
                <a:lnTo>
                  <a:pt x="10068" y="839301"/>
                </a:lnTo>
                <a:lnTo>
                  <a:pt x="4503" y="877877"/>
                </a:lnTo>
                <a:lnTo>
                  <a:pt x="1133" y="916891"/>
                </a:lnTo>
                <a:lnTo>
                  <a:pt x="0" y="956310"/>
                </a:lnTo>
                <a:lnTo>
                  <a:pt x="1133" y="995728"/>
                </a:lnTo>
                <a:lnTo>
                  <a:pt x="4503" y="1034742"/>
                </a:lnTo>
                <a:lnTo>
                  <a:pt x="10068" y="1073318"/>
                </a:lnTo>
                <a:lnTo>
                  <a:pt x="17782" y="1111428"/>
                </a:lnTo>
                <a:lnTo>
                  <a:pt x="27603" y="1149039"/>
                </a:lnTo>
                <a:lnTo>
                  <a:pt x="39486" y="1186122"/>
                </a:lnTo>
                <a:lnTo>
                  <a:pt x="53388" y="1222645"/>
                </a:lnTo>
                <a:lnTo>
                  <a:pt x="69265" y="1258577"/>
                </a:lnTo>
                <a:lnTo>
                  <a:pt x="87073" y="1293889"/>
                </a:lnTo>
                <a:lnTo>
                  <a:pt x="106769" y="1328548"/>
                </a:lnTo>
                <a:lnTo>
                  <a:pt x="128310" y="1362525"/>
                </a:lnTo>
                <a:lnTo>
                  <a:pt x="151650" y="1395789"/>
                </a:lnTo>
                <a:lnTo>
                  <a:pt x="176747" y="1428308"/>
                </a:lnTo>
                <a:lnTo>
                  <a:pt x="203557" y="1460053"/>
                </a:lnTo>
                <a:lnTo>
                  <a:pt x="232036" y="1490991"/>
                </a:lnTo>
                <a:lnTo>
                  <a:pt x="262141" y="1521094"/>
                </a:lnTo>
                <a:lnTo>
                  <a:pt x="293827" y="1550329"/>
                </a:lnTo>
                <a:lnTo>
                  <a:pt x="327052" y="1578666"/>
                </a:lnTo>
                <a:lnTo>
                  <a:pt x="361770" y="1606074"/>
                </a:lnTo>
                <a:lnTo>
                  <a:pt x="397940" y="1632523"/>
                </a:lnTo>
                <a:lnTo>
                  <a:pt x="435516" y="1657981"/>
                </a:lnTo>
                <a:lnTo>
                  <a:pt x="474455" y="1682418"/>
                </a:lnTo>
                <a:lnTo>
                  <a:pt x="514714" y="1705804"/>
                </a:lnTo>
                <a:lnTo>
                  <a:pt x="556249" y="1728107"/>
                </a:lnTo>
                <a:lnTo>
                  <a:pt x="599016" y="1749297"/>
                </a:lnTo>
                <a:lnTo>
                  <a:pt x="642971" y="1769342"/>
                </a:lnTo>
                <a:lnTo>
                  <a:pt x="688071" y="1788213"/>
                </a:lnTo>
                <a:lnTo>
                  <a:pt x="734272" y="1805878"/>
                </a:lnTo>
                <a:lnTo>
                  <a:pt x="781530" y="1822306"/>
                </a:lnTo>
                <a:lnTo>
                  <a:pt x="829801" y="1837468"/>
                </a:lnTo>
                <a:lnTo>
                  <a:pt x="879043" y="1851331"/>
                </a:lnTo>
                <a:lnTo>
                  <a:pt x="929210" y="1863866"/>
                </a:lnTo>
                <a:lnTo>
                  <a:pt x="980260" y="1875041"/>
                </a:lnTo>
                <a:lnTo>
                  <a:pt x="1032149" y="1884827"/>
                </a:lnTo>
                <a:lnTo>
                  <a:pt x="1084832" y="1893191"/>
                </a:lnTo>
                <a:lnTo>
                  <a:pt x="1138267" y="1900103"/>
                </a:lnTo>
                <a:lnTo>
                  <a:pt x="1192410" y="1905533"/>
                </a:lnTo>
                <a:lnTo>
                  <a:pt x="1247216" y="1909449"/>
                </a:lnTo>
                <a:lnTo>
                  <a:pt x="1302643" y="1911822"/>
                </a:lnTo>
                <a:lnTo>
                  <a:pt x="1358646" y="1912620"/>
                </a:lnTo>
                <a:lnTo>
                  <a:pt x="1414648" y="1911822"/>
                </a:lnTo>
                <a:lnTo>
                  <a:pt x="1470075" y="1909449"/>
                </a:lnTo>
                <a:lnTo>
                  <a:pt x="1524881" y="1905533"/>
                </a:lnTo>
                <a:lnTo>
                  <a:pt x="1579024" y="1900103"/>
                </a:lnTo>
                <a:lnTo>
                  <a:pt x="1632459" y="1893191"/>
                </a:lnTo>
                <a:lnTo>
                  <a:pt x="1685142" y="1884827"/>
                </a:lnTo>
                <a:lnTo>
                  <a:pt x="1737031" y="1875041"/>
                </a:lnTo>
                <a:lnTo>
                  <a:pt x="1788081" y="1863866"/>
                </a:lnTo>
                <a:lnTo>
                  <a:pt x="1838248" y="1851331"/>
                </a:lnTo>
                <a:lnTo>
                  <a:pt x="1887490" y="1837468"/>
                </a:lnTo>
                <a:lnTo>
                  <a:pt x="1935761" y="1822306"/>
                </a:lnTo>
                <a:lnTo>
                  <a:pt x="1983019" y="1805878"/>
                </a:lnTo>
                <a:lnTo>
                  <a:pt x="2029220" y="1788213"/>
                </a:lnTo>
                <a:lnTo>
                  <a:pt x="2074320" y="1769342"/>
                </a:lnTo>
                <a:lnTo>
                  <a:pt x="2118275" y="1749297"/>
                </a:lnTo>
                <a:lnTo>
                  <a:pt x="2161042" y="1728107"/>
                </a:lnTo>
                <a:lnTo>
                  <a:pt x="2202577" y="1705804"/>
                </a:lnTo>
                <a:lnTo>
                  <a:pt x="2242836" y="1682418"/>
                </a:lnTo>
                <a:lnTo>
                  <a:pt x="2281775" y="1657981"/>
                </a:lnTo>
                <a:lnTo>
                  <a:pt x="2319351" y="1632523"/>
                </a:lnTo>
                <a:lnTo>
                  <a:pt x="2355521" y="1606074"/>
                </a:lnTo>
                <a:lnTo>
                  <a:pt x="2390239" y="1578666"/>
                </a:lnTo>
                <a:lnTo>
                  <a:pt x="2423464" y="1550329"/>
                </a:lnTo>
                <a:lnTo>
                  <a:pt x="2455150" y="1521094"/>
                </a:lnTo>
                <a:lnTo>
                  <a:pt x="2485255" y="1490991"/>
                </a:lnTo>
                <a:lnTo>
                  <a:pt x="2513734" y="1460053"/>
                </a:lnTo>
                <a:lnTo>
                  <a:pt x="2540544" y="1428308"/>
                </a:lnTo>
                <a:lnTo>
                  <a:pt x="2565641" y="1395789"/>
                </a:lnTo>
                <a:lnTo>
                  <a:pt x="2588981" y="1362525"/>
                </a:lnTo>
                <a:lnTo>
                  <a:pt x="2610522" y="1328548"/>
                </a:lnTo>
                <a:lnTo>
                  <a:pt x="2630218" y="1293889"/>
                </a:lnTo>
                <a:lnTo>
                  <a:pt x="2648026" y="1258577"/>
                </a:lnTo>
                <a:lnTo>
                  <a:pt x="2663903" y="1222645"/>
                </a:lnTo>
                <a:lnTo>
                  <a:pt x="2677805" y="1186122"/>
                </a:lnTo>
                <a:lnTo>
                  <a:pt x="2689688" y="1149039"/>
                </a:lnTo>
                <a:lnTo>
                  <a:pt x="2699509" y="1111428"/>
                </a:lnTo>
                <a:lnTo>
                  <a:pt x="2707223" y="1073318"/>
                </a:lnTo>
                <a:lnTo>
                  <a:pt x="2712788" y="1034742"/>
                </a:lnTo>
                <a:lnTo>
                  <a:pt x="2716158" y="995728"/>
                </a:lnTo>
                <a:lnTo>
                  <a:pt x="2717292" y="956310"/>
                </a:lnTo>
                <a:lnTo>
                  <a:pt x="2716158" y="916891"/>
                </a:lnTo>
                <a:lnTo>
                  <a:pt x="2712788" y="877877"/>
                </a:lnTo>
                <a:lnTo>
                  <a:pt x="2707223" y="839301"/>
                </a:lnTo>
                <a:lnTo>
                  <a:pt x="2699509" y="801191"/>
                </a:lnTo>
                <a:lnTo>
                  <a:pt x="2689688" y="763580"/>
                </a:lnTo>
                <a:lnTo>
                  <a:pt x="2677805" y="726497"/>
                </a:lnTo>
                <a:lnTo>
                  <a:pt x="2663903" y="689974"/>
                </a:lnTo>
                <a:lnTo>
                  <a:pt x="2648026" y="654042"/>
                </a:lnTo>
                <a:lnTo>
                  <a:pt x="2630218" y="618730"/>
                </a:lnTo>
                <a:lnTo>
                  <a:pt x="2610522" y="584071"/>
                </a:lnTo>
                <a:lnTo>
                  <a:pt x="2588981" y="550094"/>
                </a:lnTo>
                <a:lnTo>
                  <a:pt x="2565641" y="516830"/>
                </a:lnTo>
                <a:lnTo>
                  <a:pt x="2540544" y="484311"/>
                </a:lnTo>
                <a:lnTo>
                  <a:pt x="2513734" y="452566"/>
                </a:lnTo>
                <a:lnTo>
                  <a:pt x="2485255" y="421628"/>
                </a:lnTo>
                <a:lnTo>
                  <a:pt x="2455150" y="391525"/>
                </a:lnTo>
                <a:lnTo>
                  <a:pt x="2423464" y="362290"/>
                </a:lnTo>
                <a:lnTo>
                  <a:pt x="2390239" y="333953"/>
                </a:lnTo>
                <a:lnTo>
                  <a:pt x="2355521" y="306545"/>
                </a:lnTo>
                <a:lnTo>
                  <a:pt x="2319351" y="280096"/>
                </a:lnTo>
                <a:lnTo>
                  <a:pt x="2281775" y="254638"/>
                </a:lnTo>
                <a:lnTo>
                  <a:pt x="2242836" y="230201"/>
                </a:lnTo>
                <a:lnTo>
                  <a:pt x="2202577" y="206815"/>
                </a:lnTo>
                <a:lnTo>
                  <a:pt x="2161042" y="184512"/>
                </a:lnTo>
                <a:lnTo>
                  <a:pt x="2118275" y="163322"/>
                </a:lnTo>
                <a:lnTo>
                  <a:pt x="2074320" y="143277"/>
                </a:lnTo>
                <a:lnTo>
                  <a:pt x="2029220" y="124406"/>
                </a:lnTo>
                <a:lnTo>
                  <a:pt x="1983019" y="106741"/>
                </a:lnTo>
                <a:lnTo>
                  <a:pt x="1935761" y="90313"/>
                </a:lnTo>
                <a:lnTo>
                  <a:pt x="1887490" y="75151"/>
                </a:lnTo>
                <a:lnTo>
                  <a:pt x="1838248" y="61288"/>
                </a:lnTo>
                <a:lnTo>
                  <a:pt x="1788081" y="48753"/>
                </a:lnTo>
                <a:lnTo>
                  <a:pt x="1737031" y="37578"/>
                </a:lnTo>
                <a:lnTo>
                  <a:pt x="1685142" y="27792"/>
                </a:lnTo>
                <a:lnTo>
                  <a:pt x="1632459" y="19428"/>
                </a:lnTo>
                <a:lnTo>
                  <a:pt x="1579024" y="12516"/>
                </a:lnTo>
                <a:lnTo>
                  <a:pt x="1524881" y="7086"/>
                </a:lnTo>
                <a:lnTo>
                  <a:pt x="1470075" y="3170"/>
                </a:lnTo>
                <a:lnTo>
                  <a:pt x="1414648" y="797"/>
                </a:lnTo>
                <a:lnTo>
                  <a:pt x="1358646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59602" y="2106929"/>
            <a:ext cx="2717800" cy="1912620"/>
          </a:xfrm>
          <a:custGeom>
            <a:avLst/>
            <a:gdLst/>
            <a:ahLst/>
            <a:cxnLst/>
            <a:rect l="l" t="t" r="r" b="b"/>
            <a:pathLst>
              <a:path w="2717800" h="1912620">
                <a:moveTo>
                  <a:pt x="0" y="956310"/>
                </a:moveTo>
                <a:lnTo>
                  <a:pt x="1133" y="916891"/>
                </a:lnTo>
                <a:lnTo>
                  <a:pt x="4503" y="877877"/>
                </a:lnTo>
                <a:lnTo>
                  <a:pt x="10068" y="839301"/>
                </a:lnTo>
                <a:lnTo>
                  <a:pt x="17782" y="801191"/>
                </a:lnTo>
                <a:lnTo>
                  <a:pt x="27603" y="763580"/>
                </a:lnTo>
                <a:lnTo>
                  <a:pt x="39486" y="726497"/>
                </a:lnTo>
                <a:lnTo>
                  <a:pt x="53388" y="689974"/>
                </a:lnTo>
                <a:lnTo>
                  <a:pt x="69265" y="654042"/>
                </a:lnTo>
                <a:lnTo>
                  <a:pt x="87073" y="618730"/>
                </a:lnTo>
                <a:lnTo>
                  <a:pt x="106769" y="584071"/>
                </a:lnTo>
                <a:lnTo>
                  <a:pt x="128310" y="550094"/>
                </a:lnTo>
                <a:lnTo>
                  <a:pt x="151650" y="516830"/>
                </a:lnTo>
                <a:lnTo>
                  <a:pt x="176747" y="484311"/>
                </a:lnTo>
                <a:lnTo>
                  <a:pt x="203557" y="452566"/>
                </a:lnTo>
                <a:lnTo>
                  <a:pt x="232036" y="421628"/>
                </a:lnTo>
                <a:lnTo>
                  <a:pt x="262141" y="391525"/>
                </a:lnTo>
                <a:lnTo>
                  <a:pt x="293827" y="362290"/>
                </a:lnTo>
                <a:lnTo>
                  <a:pt x="327052" y="333953"/>
                </a:lnTo>
                <a:lnTo>
                  <a:pt x="361770" y="306545"/>
                </a:lnTo>
                <a:lnTo>
                  <a:pt x="397940" y="280096"/>
                </a:lnTo>
                <a:lnTo>
                  <a:pt x="435516" y="254638"/>
                </a:lnTo>
                <a:lnTo>
                  <a:pt x="474455" y="230201"/>
                </a:lnTo>
                <a:lnTo>
                  <a:pt x="514714" y="206815"/>
                </a:lnTo>
                <a:lnTo>
                  <a:pt x="556249" y="184512"/>
                </a:lnTo>
                <a:lnTo>
                  <a:pt x="599016" y="163322"/>
                </a:lnTo>
                <a:lnTo>
                  <a:pt x="642971" y="143277"/>
                </a:lnTo>
                <a:lnTo>
                  <a:pt x="688071" y="124406"/>
                </a:lnTo>
                <a:lnTo>
                  <a:pt x="734272" y="106741"/>
                </a:lnTo>
                <a:lnTo>
                  <a:pt x="781530" y="90313"/>
                </a:lnTo>
                <a:lnTo>
                  <a:pt x="829801" y="75151"/>
                </a:lnTo>
                <a:lnTo>
                  <a:pt x="879043" y="61288"/>
                </a:lnTo>
                <a:lnTo>
                  <a:pt x="929210" y="48753"/>
                </a:lnTo>
                <a:lnTo>
                  <a:pt x="980260" y="37578"/>
                </a:lnTo>
                <a:lnTo>
                  <a:pt x="1032149" y="27792"/>
                </a:lnTo>
                <a:lnTo>
                  <a:pt x="1084832" y="19428"/>
                </a:lnTo>
                <a:lnTo>
                  <a:pt x="1138267" y="12516"/>
                </a:lnTo>
                <a:lnTo>
                  <a:pt x="1192410" y="7086"/>
                </a:lnTo>
                <a:lnTo>
                  <a:pt x="1247216" y="3170"/>
                </a:lnTo>
                <a:lnTo>
                  <a:pt x="1302643" y="797"/>
                </a:lnTo>
                <a:lnTo>
                  <a:pt x="1358646" y="0"/>
                </a:lnTo>
                <a:lnTo>
                  <a:pt x="1414648" y="797"/>
                </a:lnTo>
                <a:lnTo>
                  <a:pt x="1470075" y="3170"/>
                </a:lnTo>
                <a:lnTo>
                  <a:pt x="1524881" y="7086"/>
                </a:lnTo>
                <a:lnTo>
                  <a:pt x="1579024" y="12516"/>
                </a:lnTo>
                <a:lnTo>
                  <a:pt x="1632459" y="19428"/>
                </a:lnTo>
                <a:lnTo>
                  <a:pt x="1685142" y="27792"/>
                </a:lnTo>
                <a:lnTo>
                  <a:pt x="1737031" y="37578"/>
                </a:lnTo>
                <a:lnTo>
                  <a:pt x="1788081" y="48753"/>
                </a:lnTo>
                <a:lnTo>
                  <a:pt x="1838248" y="61288"/>
                </a:lnTo>
                <a:lnTo>
                  <a:pt x="1887490" y="75151"/>
                </a:lnTo>
                <a:lnTo>
                  <a:pt x="1935761" y="90313"/>
                </a:lnTo>
                <a:lnTo>
                  <a:pt x="1983019" y="106741"/>
                </a:lnTo>
                <a:lnTo>
                  <a:pt x="2029220" y="124406"/>
                </a:lnTo>
                <a:lnTo>
                  <a:pt x="2074320" y="143277"/>
                </a:lnTo>
                <a:lnTo>
                  <a:pt x="2118275" y="163322"/>
                </a:lnTo>
                <a:lnTo>
                  <a:pt x="2161042" y="184512"/>
                </a:lnTo>
                <a:lnTo>
                  <a:pt x="2202577" y="206815"/>
                </a:lnTo>
                <a:lnTo>
                  <a:pt x="2242836" y="230201"/>
                </a:lnTo>
                <a:lnTo>
                  <a:pt x="2281775" y="254638"/>
                </a:lnTo>
                <a:lnTo>
                  <a:pt x="2319351" y="280096"/>
                </a:lnTo>
                <a:lnTo>
                  <a:pt x="2355521" y="306545"/>
                </a:lnTo>
                <a:lnTo>
                  <a:pt x="2390239" y="333953"/>
                </a:lnTo>
                <a:lnTo>
                  <a:pt x="2423464" y="362290"/>
                </a:lnTo>
                <a:lnTo>
                  <a:pt x="2455150" y="391525"/>
                </a:lnTo>
                <a:lnTo>
                  <a:pt x="2485255" y="421628"/>
                </a:lnTo>
                <a:lnTo>
                  <a:pt x="2513734" y="452566"/>
                </a:lnTo>
                <a:lnTo>
                  <a:pt x="2540544" y="484311"/>
                </a:lnTo>
                <a:lnTo>
                  <a:pt x="2565641" y="516830"/>
                </a:lnTo>
                <a:lnTo>
                  <a:pt x="2588981" y="550094"/>
                </a:lnTo>
                <a:lnTo>
                  <a:pt x="2610522" y="584071"/>
                </a:lnTo>
                <a:lnTo>
                  <a:pt x="2630218" y="618730"/>
                </a:lnTo>
                <a:lnTo>
                  <a:pt x="2648026" y="654042"/>
                </a:lnTo>
                <a:lnTo>
                  <a:pt x="2663903" y="689974"/>
                </a:lnTo>
                <a:lnTo>
                  <a:pt x="2677805" y="726497"/>
                </a:lnTo>
                <a:lnTo>
                  <a:pt x="2689688" y="763580"/>
                </a:lnTo>
                <a:lnTo>
                  <a:pt x="2699509" y="801191"/>
                </a:lnTo>
                <a:lnTo>
                  <a:pt x="2707223" y="839301"/>
                </a:lnTo>
                <a:lnTo>
                  <a:pt x="2712788" y="877877"/>
                </a:lnTo>
                <a:lnTo>
                  <a:pt x="2716158" y="916891"/>
                </a:lnTo>
                <a:lnTo>
                  <a:pt x="2717292" y="956310"/>
                </a:lnTo>
                <a:lnTo>
                  <a:pt x="2716158" y="995728"/>
                </a:lnTo>
                <a:lnTo>
                  <a:pt x="2712788" y="1034742"/>
                </a:lnTo>
                <a:lnTo>
                  <a:pt x="2707223" y="1073318"/>
                </a:lnTo>
                <a:lnTo>
                  <a:pt x="2699509" y="1111428"/>
                </a:lnTo>
                <a:lnTo>
                  <a:pt x="2689688" y="1149039"/>
                </a:lnTo>
                <a:lnTo>
                  <a:pt x="2677805" y="1186122"/>
                </a:lnTo>
                <a:lnTo>
                  <a:pt x="2663903" y="1222645"/>
                </a:lnTo>
                <a:lnTo>
                  <a:pt x="2648026" y="1258577"/>
                </a:lnTo>
                <a:lnTo>
                  <a:pt x="2630218" y="1293889"/>
                </a:lnTo>
                <a:lnTo>
                  <a:pt x="2610522" y="1328548"/>
                </a:lnTo>
                <a:lnTo>
                  <a:pt x="2588981" y="1362525"/>
                </a:lnTo>
                <a:lnTo>
                  <a:pt x="2565641" y="1395789"/>
                </a:lnTo>
                <a:lnTo>
                  <a:pt x="2540544" y="1428308"/>
                </a:lnTo>
                <a:lnTo>
                  <a:pt x="2513734" y="1460053"/>
                </a:lnTo>
                <a:lnTo>
                  <a:pt x="2485255" y="1490991"/>
                </a:lnTo>
                <a:lnTo>
                  <a:pt x="2455150" y="1521094"/>
                </a:lnTo>
                <a:lnTo>
                  <a:pt x="2423464" y="1550329"/>
                </a:lnTo>
                <a:lnTo>
                  <a:pt x="2390239" y="1578666"/>
                </a:lnTo>
                <a:lnTo>
                  <a:pt x="2355521" y="1606074"/>
                </a:lnTo>
                <a:lnTo>
                  <a:pt x="2319351" y="1632523"/>
                </a:lnTo>
                <a:lnTo>
                  <a:pt x="2281775" y="1657981"/>
                </a:lnTo>
                <a:lnTo>
                  <a:pt x="2242836" y="1682418"/>
                </a:lnTo>
                <a:lnTo>
                  <a:pt x="2202577" y="1705804"/>
                </a:lnTo>
                <a:lnTo>
                  <a:pt x="2161042" y="1728107"/>
                </a:lnTo>
                <a:lnTo>
                  <a:pt x="2118275" y="1749297"/>
                </a:lnTo>
                <a:lnTo>
                  <a:pt x="2074320" y="1769342"/>
                </a:lnTo>
                <a:lnTo>
                  <a:pt x="2029220" y="1788213"/>
                </a:lnTo>
                <a:lnTo>
                  <a:pt x="1983019" y="1805878"/>
                </a:lnTo>
                <a:lnTo>
                  <a:pt x="1935761" y="1822306"/>
                </a:lnTo>
                <a:lnTo>
                  <a:pt x="1887490" y="1837468"/>
                </a:lnTo>
                <a:lnTo>
                  <a:pt x="1838248" y="1851331"/>
                </a:lnTo>
                <a:lnTo>
                  <a:pt x="1788081" y="1863866"/>
                </a:lnTo>
                <a:lnTo>
                  <a:pt x="1737031" y="1875041"/>
                </a:lnTo>
                <a:lnTo>
                  <a:pt x="1685142" y="1884827"/>
                </a:lnTo>
                <a:lnTo>
                  <a:pt x="1632459" y="1893191"/>
                </a:lnTo>
                <a:lnTo>
                  <a:pt x="1579024" y="1900103"/>
                </a:lnTo>
                <a:lnTo>
                  <a:pt x="1524881" y="1905533"/>
                </a:lnTo>
                <a:lnTo>
                  <a:pt x="1470075" y="1909449"/>
                </a:lnTo>
                <a:lnTo>
                  <a:pt x="1414648" y="1911822"/>
                </a:lnTo>
                <a:lnTo>
                  <a:pt x="1358646" y="1912620"/>
                </a:lnTo>
                <a:lnTo>
                  <a:pt x="1302643" y="1911822"/>
                </a:lnTo>
                <a:lnTo>
                  <a:pt x="1247216" y="1909449"/>
                </a:lnTo>
                <a:lnTo>
                  <a:pt x="1192410" y="1905533"/>
                </a:lnTo>
                <a:lnTo>
                  <a:pt x="1138267" y="1900103"/>
                </a:lnTo>
                <a:lnTo>
                  <a:pt x="1084832" y="1893191"/>
                </a:lnTo>
                <a:lnTo>
                  <a:pt x="1032149" y="1884827"/>
                </a:lnTo>
                <a:lnTo>
                  <a:pt x="980260" y="1875041"/>
                </a:lnTo>
                <a:lnTo>
                  <a:pt x="929210" y="1863866"/>
                </a:lnTo>
                <a:lnTo>
                  <a:pt x="879043" y="1851331"/>
                </a:lnTo>
                <a:lnTo>
                  <a:pt x="829801" y="1837468"/>
                </a:lnTo>
                <a:lnTo>
                  <a:pt x="781530" y="1822306"/>
                </a:lnTo>
                <a:lnTo>
                  <a:pt x="734272" y="1805878"/>
                </a:lnTo>
                <a:lnTo>
                  <a:pt x="688071" y="1788213"/>
                </a:lnTo>
                <a:lnTo>
                  <a:pt x="642971" y="1769342"/>
                </a:lnTo>
                <a:lnTo>
                  <a:pt x="599016" y="1749297"/>
                </a:lnTo>
                <a:lnTo>
                  <a:pt x="556249" y="1728107"/>
                </a:lnTo>
                <a:lnTo>
                  <a:pt x="514714" y="1705804"/>
                </a:lnTo>
                <a:lnTo>
                  <a:pt x="474455" y="1682418"/>
                </a:lnTo>
                <a:lnTo>
                  <a:pt x="435516" y="1657981"/>
                </a:lnTo>
                <a:lnTo>
                  <a:pt x="397940" y="1632523"/>
                </a:lnTo>
                <a:lnTo>
                  <a:pt x="361770" y="1606074"/>
                </a:lnTo>
                <a:lnTo>
                  <a:pt x="327052" y="1578666"/>
                </a:lnTo>
                <a:lnTo>
                  <a:pt x="293827" y="1550329"/>
                </a:lnTo>
                <a:lnTo>
                  <a:pt x="262141" y="1521094"/>
                </a:lnTo>
                <a:lnTo>
                  <a:pt x="232036" y="1490991"/>
                </a:lnTo>
                <a:lnTo>
                  <a:pt x="203557" y="1460053"/>
                </a:lnTo>
                <a:lnTo>
                  <a:pt x="176747" y="1428308"/>
                </a:lnTo>
                <a:lnTo>
                  <a:pt x="151650" y="1395789"/>
                </a:lnTo>
                <a:lnTo>
                  <a:pt x="128310" y="1362525"/>
                </a:lnTo>
                <a:lnTo>
                  <a:pt x="106769" y="1328548"/>
                </a:lnTo>
                <a:lnTo>
                  <a:pt x="87073" y="1293889"/>
                </a:lnTo>
                <a:lnTo>
                  <a:pt x="69265" y="1258577"/>
                </a:lnTo>
                <a:lnTo>
                  <a:pt x="53388" y="1222645"/>
                </a:lnTo>
                <a:lnTo>
                  <a:pt x="39486" y="1186122"/>
                </a:lnTo>
                <a:lnTo>
                  <a:pt x="27603" y="1149039"/>
                </a:lnTo>
                <a:lnTo>
                  <a:pt x="17782" y="1111428"/>
                </a:lnTo>
                <a:lnTo>
                  <a:pt x="10068" y="1073318"/>
                </a:lnTo>
                <a:lnTo>
                  <a:pt x="4503" y="1034742"/>
                </a:lnTo>
                <a:lnTo>
                  <a:pt x="1133" y="995728"/>
                </a:lnTo>
                <a:lnTo>
                  <a:pt x="0" y="95631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477000" y="2471843"/>
            <a:ext cx="1905000" cy="1049646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indent="165735">
              <a:lnSpc>
                <a:spcPts val="2640"/>
              </a:lnSpc>
              <a:spcBef>
                <a:spcPts val="385"/>
              </a:spcBef>
            </a:pPr>
            <a:r>
              <a:rPr sz="2400" b="1" spc="-5" dirty="0">
                <a:latin typeface="Calibri"/>
                <a:cs typeface="Calibri"/>
              </a:rPr>
              <a:t>Student  </a:t>
            </a:r>
            <a:r>
              <a:rPr lang="en-US" sz="2400" b="1" spc="-55" dirty="0">
                <a:latin typeface="Calibri"/>
                <a:cs typeface="Calibri"/>
              </a:rPr>
              <a:t>Assessment Each Semester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6812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53127" y="2426208"/>
            <a:ext cx="4402835" cy="26609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1752" y="2628899"/>
            <a:ext cx="2880359" cy="19217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6991" y="748286"/>
            <a:ext cx="2849880" cy="1891664"/>
          </a:xfrm>
          <a:custGeom>
            <a:avLst/>
            <a:gdLst/>
            <a:ahLst/>
            <a:cxnLst/>
            <a:rect l="l" t="t" r="r" b="b"/>
            <a:pathLst>
              <a:path w="2849880" h="1891664">
                <a:moveTo>
                  <a:pt x="2687345" y="0"/>
                </a:moveTo>
                <a:lnTo>
                  <a:pt x="162534" y="0"/>
                </a:lnTo>
                <a:lnTo>
                  <a:pt x="119327" y="5806"/>
                </a:lnTo>
                <a:lnTo>
                  <a:pt x="80501" y="22191"/>
                </a:lnTo>
                <a:lnTo>
                  <a:pt x="47605" y="47605"/>
                </a:lnTo>
                <a:lnTo>
                  <a:pt x="22191" y="80501"/>
                </a:lnTo>
                <a:lnTo>
                  <a:pt x="5806" y="119327"/>
                </a:lnTo>
                <a:lnTo>
                  <a:pt x="0" y="162534"/>
                </a:lnTo>
                <a:lnTo>
                  <a:pt x="0" y="1728749"/>
                </a:lnTo>
                <a:lnTo>
                  <a:pt x="5806" y="1771956"/>
                </a:lnTo>
                <a:lnTo>
                  <a:pt x="22191" y="1810782"/>
                </a:lnTo>
                <a:lnTo>
                  <a:pt x="47605" y="1843678"/>
                </a:lnTo>
                <a:lnTo>
                  <a:pt x="80501" y="1869092"/>
                </a:lnTo>
                <a:lnTo>
                  <a:pt x="119327" y="1885477"/>
                </a:lnTo>
                <a:lnTo>
                  <a:pt x="162534" y="1891284"/>
                </a:lnTo>
                <a:lnTo>
                  <a:pt x="2687345" y="1891284"/>
                </a:lnTo>
                <a:lnTo>
                  <a:pt x="2730552" y="1885477"/>
                </a:lnTo>
                <a:lnTo>
                  <a:pt x="2769378" y="1869092"/>
                </a:lnTo>
                <a:lnTo>
                  <a:pt x="2802274" y="1843678"/>
                </a:lnTo>
                <a:lnTo>
                  <a:pt x="2827688" y="1810782"/>
                </a:lnTo>
                <a:lnTo>
                  <a:pt x="2844073" y="1771956"/>
                </a:lnTo>
                <a:lnTo>
                  <a:pt x="2849880" y="1728749"/>
                </a:lnTo>
                <a:lnTo>
                  <a:pt x="2849880" y="162534"/>
                </a:lnTo>
                <a:lnTo>
                  <a:pt x="2844073" y="119327"/>
                </a:lnTo>
                <a:lnTo>
                  <a:pt x="2827688" y="80501"/>
                </a:lnTo>
                <a:lnTo>
                  <a:pt x="2802274" y="47605"/>
                </a:lnTo>
                <a:lnTo>
                  <a:pt x="2769378" y="22191"/>
                </a:lnTo>
                <a:lnTo>
                  <a:pt x="2730552" y="5806"/>
                </a:lnTo>
                <a:lnTo>
                  <a:pt x="2687345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6991" y="748286"/>
            <a:ext cx="2849880" cy="18912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354203" y="881527"/>
            <a:ext cx="3122797" cy="124136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80"/>
              </a:spcBef>
            </a:pPr>
            <a:r>
              <a:rPr lang="en-US" sz="2800" spc="-5" dirty="0">
                <a:solidFill>
                  <a:srgbClr val="000000"/>
                </a:solidFill>
                <a:latin typeface="Calibri"/>
                <a:cs typeface="Calibri"/>
              </a:rPr>
              <a:t>Hours &amp; Narrative </a:t>
            </a:r>
            <a:r>
              <a:rPr sz="2800" spc="-5" dirty="0">
                <a:solidFill>
                  <a:srgbClr val="000000"/>
                </a:solidFill>
                <a:latin typeface="Calibri"/>
                <a:cs typeface="Calibri"/>
              </a:rPr>
              <a:t>Log</a:t>
            </a:r>
            <a:r>
              <a:rPr lang="en-US" sz="2800" spc="-5" dirty="0">
                <a:solidFill>
                  <a:srgbClr val="000000"/>
                </a:solidFill>
                <a:latin typeface="Calibri"/>
                <a:cs typeface="Calibri"/>
              </a:rPr>
              <a:t>s </a:t>
            </a:r>
            <a:r>
              <a:rPr sz="2800" spc="-5" dirty="0">
                <a:solidFill>
                  <a:srgbClr val="000000"/>
                </a:solidFill>
                <a:latin typeface="Calibri"/>
                <a:cs typeface="Calibri"/>
              </a:rPr>
              <a:t>-  </a:t>
            </a:r>
            <a:r>
              <a:rPr sz="2400" i="1" spc="-10" dirty="0">
                <a:solidFill>
                  <a:srgbClr val="002060"/>
                </a:solidFill>
                <a:latin typeface="Calibri"/>
                <a:cs typeface="Calibri"/>
              </a:rPr>
              <a:t>documentation </a:t>
            </a:r>
            <a:r>
              <a:rPr sz="2400" i="1" spc="-5" dirty="0">
                <a:solidFill>
                  <a:srgbClr val="002060"/>
                </a:solidFill>
                <a:latin typeface="Calibri"/>
                <a:cs typeface="Calibri"/>
              </a:rPr>
              <a:t>of</a:t>
            </a:r>
            <a:r>
              <a:rPr sz="2400" i="1" spc="-5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i="1" spc="-5" dirty="0">
                <a:solidFill>
                  <a:srgbClr val="002060"/>
                </a:solidFill>
                <a:latin typeface="Calibri"/>
                <a:cs typeface="Calibri"/>
              </a:rPr>
              <a:t>skill  </a:t>
            </a:r>
            <a:r>
              <a:rPr sz="2400" i="1" spc="-10" dirty="0">
                <a:solidFill>
                  <a:srgbClr val="002060"/>
                </a:solidFill>
                <a:latin typeface="Calibri"/>
                <a:cs typeface="Calibri"/>
              </a:rPr>
              <a:t>development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713170" y="4982146"/>
            <a:ext cx="4114799" cy="16992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39056" y="2652110"/>
            <a:ext cx="4294505" cy="3211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9455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Learning </a:t>
            </a:r>
            <a:r>
              <a:rPr lang="en-US" sz="2400" b="1" spc="-10" dirty="0">
                <a:latin typeface="Calibri"/>
                <a:cs typeface="Calibri"/>
              </a:rPr>
              <a:t>Activities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–  </a:t>
            </a:r>
            <a:r>
              <a:rPr sz="2400" b="1" spc="-10" dirty="0">
                <a:latin typeface="Calibri"/>
                <a:cs typeface="Calibri"/>
              </a:rPr>
              <a:t>documentation </a:t>
            </a:r>
            <a:r>
              <a:rPr sz="2400" b="1" dirty="0">
                <a:latin typeface="Calibri"/>
                <a:cs typeface="Calibri"/>
              </a:rPr>
              <a:t>of </a:t>
            </a:r>
            <a:r>
              <a:rPr sz="2400" b="1" spc="-15" dirty="0">
                <a:latin typeface="Calibri"/>
                <a:cs typeface="Calibri"/>
              </a:rPr>
              <a:t>strategies  to </a:t>
            </a:r>
            <a:r>
              <a:rPr sz="2400" b="1" spc="-5" dirty="0">
                <a:latin typeface="Calibri"/>
                <a:cs typeface="Calibri"/>
              </a:rPr>
              <a:t>learn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skills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 marL="12700" marR="391795">
              <a:lnSpc>
                <a:spcPct val="100000"/>
              </a:lnSpc>
              <a:spcBef>
                <a:spcPts val="1870"/>
              </a:spcBef>
            </a:pPr>
            <a:r>
              <a:rPr sz="2400" b="1" spc="-5" dirty="0">
                <a:latin typeface="Calibri"/>
                <a:cs typeface="Calibri"/>
              </a:rPr>
              <a:t>Student </a:t>
            </a:r>
            <a:r>
              <a:rPr lang="en-US" sz="2400" b="1" spc="-5" dirty="0">
                <a:latin typeface="Calibri"/>
                <a:cs typeface="Calibri"/>
              </a:rPr>
              <a:t>baseline assessment &amp; semester </a:t>
            </a:r>
            <a:r>
              <a:rPr sz="2400" b="1" spc="-10" dirty="0">
                <a:latin typeface="Calibri"/>
                <a:cs typeface="Calibri"/>
              </a:rPr>
              <a:t>evaluation </a:t>
            </a:r>
            <a:r>
              <a:rPr sz="2400" b="1" spc="-5" dirty="0">
                <a:latin typeface="Calibri"/>
                <a:cs typeface="Calibri"/>
              </a:rPr>
              <a:t>document</a:t>
            </a:r>
            <a:r>
              <a:rPr lang="en-US" sz="2400" b="1" spc="-5" dirty="0">
                <a:latin typeface="Calibri"/>
                <a:cs typeface="Calibri"/>
              </a:rPr>
              <a:t>s </a:t>
            </a:r>
            <a:r>
              <a:rPr sz="2400" b="1" spc="-5" dirty="0">
                <a:latin typeface="Calibri"/>
                <a:cs typeface="Calibri"/>
              </a:rPr>
              <a:t>the assessment </a:t>
            </a:r>
            <a:r>
              <a:rPr sz="2400" b="1" dirty="0">
                <a:latin typeface="Calibri"/>
                <a:cs typeface="Calibri"/>
              </a:rPr>
              <a:t>of </a:t>
            </a:r>
            <a:r>
              <a:rPr sz="2400" b="1" spc="-5" dirty="0">
                <a:latin typeface="Calibri"/>
                <a:cs typeface="Calibri"/>
              </a:rPr>
              <a:t>skill acquisition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6812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76044" y="1385316"/>
            <a:ext cx="5125211" cy="48920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39760" y="3318405"/>
            <a:ext cx="1162685" cy="930275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2700" marR="5080" indent="107950">
              <a:lnSpc>
                <a:spcPts val="3410"/>
              </a:lnSpc>
              <a:spcBef>
                <a:spcPts val="465"/>
              </a:spcBef>
            </a:pPr>
            <a:r>
              <a:rPr sz="3100" spc="-10" dirty="0">
                <a:solidFill>
                  <a:srgbClr val="FFFFFF"/>
                </a:solidFill>
                <a:latin typeface="Calibri"/>
                <a:cs typeface="Calibri"/>
              </a:rPr>
              <a:t>Client  </a:t>
            </a:r>
            <a:r>
              <a:rPr sz="3100" spc="-4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100" spc="-3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100" spc="-4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100" spc="-5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100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100" spc="-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71649" y="1824506"/>
            <a:ext cx="696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E</a:t>
            </a:r>
            <a:r>
              <a:rPr sz="1800" b="1" spc="5" dirty="0">
                <a:latin typeface="Calibri"/>
                <a:cs typeface="Calibri"/>
              </a:rPr>
              <a:t>n</a:t>
            </a:r>
            <a:r>
              <a:rPr sz="1800" b="1" spc="-40" dirty="0">
                <a:latin typeface="Calibri"/>
                <a:cs typeface="Calibri"/>
              </a:rPr>
              <a:t>g</a:t>
            </a:r>
            <a:r>
              <a:rPr sz="1800" b="1" spc="-5" dirty="0">
                <a:latin typeface="Calibri"/>
                <a:cs typeface="Calibri"/>
              </a:rPr>
              <a:t>a</a:t>
            </a:r>
            <a:r>
              <a:rPr sz="1800" b="1" spc="-30" dirty="0">
                <a:latin typeface="Calibri"/>
                <a:cs typeface="Calibri"/>
              </a:rPr>
              <a:t>g</a:t>
            </a:r>
            <a:r>
              <a:rPr sz="1800" b="1" dirty="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77733" y="3654257"/>
            <a:ext cx="9448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I</a:t>
            </a:r>
            <a:r>
              <a:rPr sz="1800" b="1" spc="-10" dirty="0">
                <a:latin typeface="Calibri"/>
                <a:cs typeface="Calibri"/>
              </a:rPr>
              <a:t>n</a:t>
            </a:r>
            <a:r>
              <a:rPr sz="1800" b="1" spc="-25" dirty="0">
                <a:latin typeface="Calibri"/>
                <a:cs typeface="Calibri"/>
              </a:rPr>
              <a:t>t</a:t>
            </a:r>
            <a:r>
              <a:rPr sz="1800" b="1" spc="5" dirty="0">
                <a:latin typeface="Calibri"/>
                <a:cs typeface="Calibri"/>
              </a:rPr>
              <a:t>er</a:t>
            </a:r>
            <a:r>
              <a:rPr sz="1800" b="1" spc="-15" dirty="0">
                <a:latin typeface="Calibri"/>
                <a:cs typeface="Calibri"/>
              </a:rPr>
              <a:t>v</a:t>
            </a:r>
            <a:r>
              <a:rPr sz="1800" b="1" spc="5" dirty="0">
                <a:latin typeface="Calibri"/>
                <a:cs typeface="Calibri"/>
              </a:rPr>
              <a:t>ene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04593" y="5484007"/>
            <a:ext cx="831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latin typeface="Calibri"/>
                <a:cs typeface="Calibri"/>
              </a:rPr>
              <a:t>E</a:t>
            </a:r>
            <a:r>
              <a:rPr sz="1800" b="1" spc="-25" dirty="0">
                <a:latin typeface="Calibri"/>
                <a:cs typeface="Calibri"/>
              </a:rPr>
              <a:t>v</a:t>
            </a:r>
            <a:r>
              <a:rPr sz="1800" b="1" spc="-5" dirty="0">
                <a:latin typeface="Calibri"/>
                <a:cs typeface="Calibri"/>
              </a:rPr>
              <a:t>a</a:t>
            </a:r>
            <a:r>
              <a:rPr sz="1800" b="1" dirty="0">
                <a:latin typeface="Calibri"/>
                <a:cs typeface="Calibri"/>
              </a:rPr>
              <a:t>l</a:t>
            </a:r>
            <a:r>
              <a:rPr sz="1800" b="1" spc="5" dirty="0">
                <a:latin typeface="Calibri"/>
                <a:cs typeface="Calibri"/>
              </a:rPr>
              <a:t>u</a:t>
            </a:r>
            <a:r>
              <a:rPr sz="1800" b="1" spc="-15" dirty="0">
                <a:latin typeface="Calibri"/>
                <a:cs typeface="Calibri"/>
              </a:rPr>
              <a:t>a</a:t>
            </a:r>
            <a:r>
              <a:rPr sz="1800" b="1" spc="-25" dirty="0">
                <a:latin typeface="Calibri"/>
                <a:cs typeface="Calibri"/>
              </a:rPr>
              <a:t>t</a:t>
            </a:r>
            <a:r>
              <a:rPr sz="1800" b="1" dirty="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67775" y="3654257"/>
            <a:ext cx="6464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Ass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dirty="0">
                <a:latin typeface="Calibri"/>
                <a:cs typeface="Calibri"/>
              </a:rPr>
              <a:t>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74903" y="801624"/>
            <a:ext cx="2909315" cy="21793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360423" y="988602"/>
            <a:ext cx="28682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Social </a:t>
            </a:r>
            <a:r>
              <a:rPr sz="2400" spc="-25" dirty="0">
                <a:solidFill>
                  <a:srgbClr val="000000"/>
                </a:solidFill>
                <a:latin typeface="Calibri"/>
                <a:cs typeface="Calibri"/>
              </a:rPr>
              <a:t>Work </a:t>
            </a:r>
            <a:r>
              <a:rPr sz="2400" spc="-5" dirty="0">
                <a:solidFill>
                  <a:srgbClr val="000000"/>
                </a:solidFill>
                <a:latin typeface="Calibri"/>
                <a:cs typeface="Calibri"/>
              </a:rPr>
              <a:t>Core</a:t>
            </a:r>
            <a:r>
              <a:rPr sz="2400" spc="-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0000"/>
                </a:solidFill>
                <a:latin typeface="Calibri"/>
                <a:cs typeface="Calibri"/>
              </a:rPr>
              <a:t>Skills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6812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28" y="1141990"/>
            <a:ext cx="58210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Field </a:t>
            </a:r>
            <a:r>
              <a:rPr sz="3200" dirty="0"/>
              <a:t>Education</a:t>
            </a:r>
            <a:r>
              <a:rPr sz="3200" spc="-70" dirty="0"/>
              <a:t> </a:t>
            </a:r>
            <a:r>
              <a:rPr sz="3200" dirty="0"/>
              <a:t>Documents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535928" y="2066042"/>
            <a:ext cx="21215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001B4B"/>
                </a:solidFill>
                <a:latin typeface="Georgia"/>
                <a:cs typeface="Georgia"/>
              </a:rPr>
              <a:t>Click to add</a:t>
            </a:r>
            <a:r>
              <a:rPr sz="2000" b="1" spc="-45" dirty="0">
                <a:solidFill>
                  <a:srgbClr val="001B4B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001B4B"/>
                </a:solidFill>
                <a:latin typeface="Georgia"/>
                <a:cs typeface="Georgia"/>
              </a:rPr>
              <a:t>text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8628" y="2600563"/>
            <a:ext cx="2014220" cy="24701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  <a:tabLst>
                <a:tab pos="340995" algn="l"/>
              </a:tabLst>
            </a:pPr>
            <a:r>
              <a:rPr sz="1600" spc="-5" dirty="0">
                <a:latin typeface="Arial"/>
                <a:cs typeface="Arial"/>
              </a:rPr>
              <a:t>•	</a:t>
            </a:r>
            <a:r>
              <a:rPr sz="1600" spc="-10" dirty="0">
                <a:latin typeface="Verdana"/>
                <a:cs typeface="Verdana"/>
              </a:rPr>
              <a:t>Click </a:t>
            </a:r>
            <a:r>
              <a:rPr sz="1600" spc="-5" dirty="0">
                <a:latin typeface="Verdana"/>
                <a:cs typeface="Verdana"/>
              </a:rPr>
              <a:t>to add</a:t>
            </a:r>
            <a:r>
              <a:rPr sz="1600" spc="-3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text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962" y="5272278"/>
            <a:ext cx="8229600" cy="1118870"/>
          </a:xfrm>
          <a:custGeom>
            <a:avLst/>
            <a:gdLst/>
            <a:ahLst/>
            <a:cxnLst/>
            <a:rect l="l" t="t" r="r" b="b"/>
            <a:pathLst>
              <a:path w="8229600" h="1118870">
                <a:moveTo>
                  <a:pt x="0" y="0"/>
                </a:moveTo>
                <a:lnTo>
                  <a:pt x="8229600" y="0"/>
                </a:lnTo>
                <a:lnTo>
                  <a:pt x="8229600" y="1118616"/>
                </a:lnTo>
                <a:lnTo>
                  <a:pt x="0" y="1118616"/>
                </a:lnTo>
                <a:lnTo>
                  <a:pt x="0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962" y="5272278"/>
            <a:ext cx="8229600" cy="1118870"/>
          </a:xfrm>
          <a:custGeom>
            <a:avLst/>
            <a:gdLst/>
            <a:ahLst/>
            <a:cxnLst/>
            <a:rect l="l" t="t" r="r" b="b"/>
            <a:pathLst>
              <a:path w="8229600" h="1118870">
                <a:moveTo>
                  <a:pt x="0" y="0"/>
                </a:moveTo>
                <a:lnTo>
                  <a:pt x="8229600" y="0"/>
                </a:lnTo>
                <a:lnTo>
                  <a:pt x="8229600" y="1118616"/>
                </a:lnTo>
                <a:lnTo>
                  <a:pt x="0" y="1118616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57962" y="5272278"/>
            <a:ext cx="8242934" cy="452047"/>
          </a:xfrm>
          <a:prstGeom prst="rect">
            <a:avLst/>
          </a:prstGeom>
          <a:solidFill>
            <a:srgbClr val="4F81BD"/>
          </a:solidFill>
        </p:spPr>
        <p:txBody>
          <a:bodyPr vert="horz" wrap="square" lIns="0" tIns="81915" rIns="0" bIns="0" rtlCol="0">
            <a:spAutoFit/>
          </a:bodyPr>
          <a:lstStyle/>
          <a:p>
            <a:pPr marR="8255" algn="ctr">
              <a:lnSpc>
                <a:spcPct val="100000"/>
              </a:lnSpc>
              <a:spcBef>
                <a:spcPts val="645"/>
              </a:spcBef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Student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400" b="1" spc="-15" dirty="0">
                <a:solidFill>
                  <a:srgbClr val="FFFFFF"/>
                </a:solidFill>
                <a:latin typeface="Calibri"/>
                <a:cs typeface="Calibri"/>
              </a:rPr>
              <a:t>Assessment Completed Each Semester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7962" y="5854446"/>
            <a:ext cx="4114800" cy="513715"/>
          </a:xfrm>
          <a:custGeom>
            <a:avLst/>
            <a:gdLst/>
            <a:ahLst/>
            <a:cxnLst/>
            <a:rect l="l" t="t" r="r" b="b"/>
            <a:pathLst>
              <a:path w="4114800" h="513714">
                <a:moveTo>
                  <a:pt x="0" y="0"/>
                </a:moveTo>
                <a:lnTo>
                  <a:pt x="4114800" y="0"/>
                </a:lnTo>
                <a:lnTo>
                  <a:pt x="4114800" y="513587"/>
                </a:lnTo>
                <a:lnTo>
                  <a:pt x="0" y="513587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D0D8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72761" y="5854446"/>
            <a:ext cx="4114800" cy="513715"/>
          </a:xfrm>
          <a:custGeom>
            <a:avLst/>
            <a:gdLst/>
            <a:ahLst/>
            <a:cxnLst/>
            <a:rect l="l" t="t" r="r" b="b"/>
            <a:pathLst>
              <a:path w="4114800" h="513714">
                <a:moveTo>
                  <a:pt x="0" y="0"/>
                </a:moveTo>
                <a:lnTo>
                  <a:pt x="4114799" y="0"/>
                </a:lnTo>
                <a:lnTo>
                  <a:pt x="4114799" y="513587"/>
                </a:lnTo>
                <a:lnTo>
                  <a:pt x="0" y="513587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D0D8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7962" y="3569966"/>
            <a:ext cx="8229600" cy="1719580"/>
          </a:xfrm>
          <a:custGeom>
            <a:avLst/>
            <a:gdLst/>
            <a:ahLst/>
            <a:cxnLst/>
            <a:rect l="l" t="t" r="r" b="b"/>
            <a:pathLst>
              <a:path w="8229600" h="1719579">
                <a:moveTo>
                  <a:pt x="4544568" y="1289304"/>
                </a:moveTo>
                <a:lnTo>
                  <a:pt x="3685032" y="1289304"/>
                </a:lnTo>
                <a:lnTo>
                  <a:pt x="4114800" y="1719072"/>
                </a:lnTo>
                <a:lnTo>
                  <a:pt x="4544568" y="1289304"/>
                </a:lnTo>
                <a:close/>
              </a:path>
              <a:path w="8229600" h="1719579">
                <a:moveTo>
                  <a:pt x="4329684" y="1117003"/>
                </a:moveTo>
                <a:lnTo>
                  <a:pt x="3899916" y="1117003"/>
                </a:lnTo>
                <a:lnTo>
                  <a:pt x="3899916" y="1289304"/>
                </a:lnTo>
                <a:lnTo>
                  <a:pt x="4329684" y="1289304"/>
                </a:lnTo>
                <a:lnTo>
                  <a:pt x="4329684" y="1117003"/>
                </a:lnTo>
                <a:close/>
              </a:path>
              <a:path w="8229600" h="1719579">
                <a:moveTo>
                  <a:pt x="8229600" y="0"/>
                </a:moveTo>
                <a:lnTo>
                  <a:pt x="0" y="0"/>
                </a:lnTo>
                <a:lnTo>
                  <a:pt x="0" y="1117003"/>
                </a:lnTo>
                <a:lnTo>
                  <a:pt x="8229600" y="1117003"/>
                </a:lnTo>
                <a:lnTo>
                  <a:pt x="8229600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7962" y="3569966"/>
            <a:ext cx="8229600" cy="1719580"/>
          </a:xfrm>
          <a:custGeom>
            <a:avLst/>
            <a:gdLst/>
            <a:ahLst/>
            <a:cxnLst/>
            <a:rect l="l" t="t" r="r" b="b"/>
            <a:pathLst>
              <a:path w="8229600" h="1719579">
                <a:moveTo>
                  <a:pt x="8229600" y="1117003"/>
                </a:moveTo>
                <a:lnTo>
                  <a:pt x="4329684" y="1117003"/>
                </a:lnTo>
                <a:lnTo>
                  <a:pt x="4329684" y="1289304"/>
                </a:lnTo>
                <a:lnTo>
                  <a:pt x="4544568" y="1289304"/>
                </a:lnTo>
                <a:lnTo>
                  <a:pt x="4114800" y="1719072"/>
                </a:lnTo>
                <a:lnTo>
                  <a:pt x="3685032" y="1289304"/>
                </a:lnTo>
                <a:lnTo>
                  <a:pt x="3899916" y="1289304"/>
                </a:lnTo>
                <a:lnTo>
                  <a:pt x="3899916" y="1117003"/>
                </a:lnTo>
                <a:lnTo>
                  <a:pt x="0" y="1117003"/>
                </a:lnTo>
                <a:lnTo>
                  <a:pt x="0" y="0"/>
                </a:lnTo>
                <a:lnTo>
                  <a:pt x="8229600" y="0"/>
                </a:lnTo>
                <a:lnTo>
                  <a:pt x="8229600" y="1117003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544015" y="3624500"/>
            <a:ext cx="61722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Learning</a:t>
            </a:r>
            <a:r>
              <a:rPr lang="en-US" sz="2400" b="1" spc="-5" dirty="0">
                <a:solidFill>
                  <a:srgbClr val="FFFFFF"/>
                </a:solidFill>
                <a:latin typeface="Calibri"/>
                <a:cs typeface="Calibri"/>
              </a:rPr>
              <a:t> Activities &amp; Evaluation Tool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5008" y="4160520"/>
            <a:ext cx="8255634" cy="484107"/>
          </a:xfrm>
          <a:prstGeom prst="rect">
            <a:avLst/>
          </a:prstGeom>
          <a:solidFill>
            <a:srgbClr val="D0D8E8">
              <a:alpha val="90194"/>
            </a:srgbClr>
          </a:solidFill>
        </p:spPr>
        <p:txBody>
          <a:bodyPr vert="horz" wrap="square" lIns="0" tIns="6985" rIns="0" bIns="0" rtlCol="0">
            <a:spAutoFit/>
          </a:bodyPr>
          <a:lstStyle/>
          <a:p>
            <a:pPr marL="544830">
              <a:lnSpc>
                <a:spcPct val="100000"/>
              </a:lnSpc>
              <a:spcBef>
                <a:spcPts val="55"/>
              </a:spcBef>
              <a:tabLst>
                <a:tab pos="5156200" algn="l"/>
              </a:tabLst>
            </a:pPr>
            <a:r>
              <a:rPr sz="3100" b="1" spc="-5" dirty="0">
                <a:latin typeface="Verdana"/>
                <a:cs typeface="Verdana"/>
              </a:rPr>
              <a:t>Blank</a:t>
            </a:r>
            <a:r>
              <a:rPr sz="3100" b="1" spc="15" dirty="0">
                <a:latin typeface="Verdana"/>
                <a:cs typeface="Verdana"/>
              </a:rPr>
              <a:t> </a:t>
            </a:r>
            <a:r>
              <a:rPr sz="3100" b="1" spc="-10" dirty="0">
                <a:latin typeface="Verdana"/>
                <a:cs typeface="Verdana"/>
              </a:rPr>
              <a:t>Version	Template</a:t>
            </a:r>
            <a:endParaRPr sz="3100" dirty="0">
              <a:latin typeface="Verdana"/>
              <a:cs typeface="Verdan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57962" y="1866135"/>
            <a:ext cx="8229600" cy="1720850"/>
          </a:xfrm>
          <a:custGeom>
            <a:avLst/>
            <a:gdLst/>
            <a:ahLst/>
            <a:cxnLst/>
            <a:rect l="l" t="t" r="r" b="b"/>
            <a:pathLst>
              <a:path w="8229600" h="1720850">
                <a:moveTo>
                  <a:pt x="4544949" y="1290447"/>
                </a:moveTo>
                <a:lnTo>
                  <a:pt x="3684651" y="1290447"/>
                </a:lnTo>
                <a:lnTo>
                  <a:pt x="4114800" y="1720596"/>
                </a:lnTo>
                <a:lnTo>
                  <a:pt x="4544949" y="1290447"/>
                </a:lnTo>
                <a:close/>
              </a:path>
              <a:path w="8229600" h="1720850">
                <a:moveTo>
                  <a:pt x="4329874" y="1117993"/>
                </a:moveTo>
                <a:lnTo>
                  <a:pt x="3899725" y="1117993"/>
                </a:lnTo>
                <a:lnTo>
                  <a:pt x="3899725" y="1290447"/>
                </a:lnTo>
                <a:lnTo>
                  <a:pt x="4329874" y="1290447"/>
                </a:lnTo>
                <a:lnTo>
                  <a:pt x="4329874" y="1117993"/>
                </a:lnTo>
                <a:close/>
              </a:path>
              <a:path w="8229600" h="1720850">
                <a:moveTo>
                  <a:pt x="8229600" y="0"/>
                </a:moveTo>
                <a:lnTo>
                  <a:pt x="0" y="0"/>
                </a:lnTo>
                <a:lnTo>
                  <a:pt x="0" y="1117993"/>
                </a:lnTo>
                <a:lnTo>
                  <a:pt x="8229600" y="1117993"/>
                </a:lnTo>
                <a:lnTo>
                  <a:pt x="8229600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7962" y="1866135"/>
            <a:ext cx="8229600" cy="1720850"/>
          </a:xfrm>
          <a:custGeom>
            <a:avLst/>
            <a:gdLst/>
            <a:ahLst/>
            <a:cxnLst/>
            <a:rect l="l" t="t" r="r" b="b"/>
            <a:pathLst>
              <a:path w="8229600" h="1720850">
                <a:moveTo>
                  <a:pt x="8229600" y="1117993"/>
                </a:moveTo>
                <a:lnTo>
                  <a:pt x="4329874" y="1117993"/>
                </a:lnTo>
                <a:lnTo>
                  <a:pt x="4329874" y="1290447"/>
                </a:lnTo>
                <a:lnTo>
                  <a:pt x="4544949" y="1290447"/>
                </a:lnTo>
                <a:lnTo>
                  <a:pt x="4114800" y="1720596"/>
                </a:lnTo>
                <a:lnTo>
                  <a:pt x="3684651" y="1290447"/>
                </a:lnTo>
                <a:lnTo>
                  <a:pt x="3899725" y="1290447"/>
                </a:lnTo>
                <a:lnTo>
                  <a:pt x="3899725" y="1117993"/>
                </a:lnTo>
                <a:lnTo>
                  <a:pt x="0" y="1117993"/>
                </a:lnTo>
                <a:lnTo>
                  <a:pt x="0" y="0"/>
                </a:lnTo>
                <a:lnTo>
                  <a:pt x="8229600" y="0"/>
                </a:lnTo>
                <a:lnTo>
                  <a:pt x="8229600" y="1117993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653514" y="1935296"/>
            <a:ext cx="300801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1" spc="-5" dirty="0">
                <a:solidFill>
                  <a:srgbClr val="FFFFFF"/>
                </a:solidFill>
                <a:latin typeface="Calibri"/>
                <a:cs typeface="Calibri"/>
              </a:rPr>
              <a:t>Hours &amp; Narrative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Logs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45008" y="2456688"/>
            <a:ext cx="8255634" cy="541020"/>
          </a:xfrm>
          <a:prstGeom prst="rect">
            <a:avLst/>
          </a:prstGeom>
          <a:solidFill>
            <a:srgbClr val="D0D8E8">
              <a:alpha val="90194"/>
            </a:srgbClr>
          </a:solidFill>
        </p:spPr>
        <p:txBody>
          <a:bodyPr vert="horz" wrap="square" lIns="0" tIns="7620" rIns="0" bIns="0" rtlCol="0">
            <a:spAutoFit/>
          </a:bodyPr>
          <a:lstStyle/>
          <a:p>
            <a:pPr marL="544830">
              <a:lnSpc>
                <a:spcPct val="100000"/>
              </a:lnSpc>
              <a:spcBef>
                <a:spcPts val="60"/>
              </a:spcBef>
              <a:tabLst>
                <a:tab pos="5156200" algn="l"/>
              </a:tabLst>
            </a:pPr>
            <a:r>
              <a:rPr sz="3100" b="1" spc="-5" dirty="0">
                <a:latin typeface="Verdana"/>
                <a:cs typeface="Verdana"/>
              </a:rPr>
              <a:t>Blank</a:t>
            </a:r>
            <a:r>
              <a:rPr sz="3100" b="1" spc="15" dirty="0">
                <a:latin typeface="Verdana"/>
                <a:cs typeface="Verdana"/>
              </a:rPr>
              <a:t> </a:t>
            </a:r>
            <a:r>
              <a:rPr sz="3100" b="1" spc="-10" dirty="0">
                <a:latin typeface="Verdana"/>
                <a:cs typeface="Verdana"/>
              </a:rPr>
              <a:t>Version	Template</a:t>
            </a:r>
            <a:endParaRPr sz="3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" y="0"/>
            <a:ext cx="9128760" cy="66812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6000" y="990600"/>
            <a:ext cx="6115685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200" spc="-5" dirty="0"/>
              <a:t>Online Field Documentation Activity</a:t>
            </a:r>
            <a:endParaRPr sz="3200" dirty="0"/>
          </a:p>
        </p:txBody>
      </p:sp>
      <p:sp>
        <p:nvSpPr>
          <p:cNvPr id="4" name="object 4"/>
          <p:cNvSpPr txBox="1"/>
          <p:nvPr/>
        </p:nvSpPr>
        <p:spPr>
          <a:xfrm>
            <a:off x="990600" y="3115365"/>
            <a:ext cx="6978712" cy="31213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marR="704215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1" spc="-5" dirty="0">
                <a:solidFill>
                  <a:srgbClr val="002060"/>
                </a:solidFill>
                <a:latin typeface="Calibri"/>
                <a:cs typeface="Calibri"/>
              </a:rPr>
              <a:t>Now, it’s time to Practice</a:t>
            </a:r>
          </a:p>
          <a:p>
            <a:pPr marL="342900" marR="704215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1" spc="-5" dirty="0">
                <a:solidFill>
                  <a:srgbClr val="002060"/>
                </a:solidFill>
                <a:latin typeface="Calibri"/>
                <a:cs typeface="Calibri"/>
              </a:rPr>
              <a:t>Go the Field Education website</a:t>
            </a:r>
          </a:p>
          <a:p>
            <a:pPr marL="342900" marR="704215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1" spc="-5" dirty="0">
                <a:solidFill>
                  <a:srgbClr val="002060"/>
                </a:solidFill>
                <a:latin typeface="Calibri"/>
                <a:cs typeface="Calibri"/>
              </a:rPr>
              <a:t>Locate your program</a:t>
            </a:r>
          </a:p>
          <a:p>
            <a:pPr marL="342900" marR="704215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1" spc="-5" dirty="0">
                <a:solidFill>
                  <a:srgbClr val="002060"/>
                </a:solidFill>
                <a:latin typeface="Calibri"/>
                <a:cs typeface="Calibri"/>
              </a:rPr>
              <a:t>Locate the Orientation Pre-Placement Activities</a:t>
            </a:r>
          </a:p>
          <a:p>
            <a:pPr marL="342900" marR="704215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1" spc="-5" dirty="0">
                <a:solidFill>
                  <a:srgbClr val="002060"/>
                </a:solidFill>
                <a:latin typeface="Calibri"/>
                <a:cs typeface="Calibri"/>
              </a:rPr>
              <a:t>Complete Part 2 – field documentation activity</a:t>
            </a:r>
          </a:p>
          <a:p>
            <a:pPr marL="12700" marR="5080">
              <a:lnSpc>
                <a:spcPct val="100000"/>
              </a:lnSpc>
              <a:spcBef>
                <a:spcPts val="575"/>
              </a:spcBef>
              <a:tabLst>
                <a:tab pos="353695" algn="l"/>
                <a:tab pos="354330" algn="l"/>
              </a:tabLst>
            </a:pPr>
            <a:endParaRPr lang="en-US" sz="24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75"/>
              </a:spcBef>
              <a:tabLst>
                <a:tab pos="353695" algn="l"/>
                <a:tab pos="354330" algn="l"/>
              </a:tabLst>
            </a:pP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8495" y="772668"/>
            <a:ext cx="1726691" cy="1904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5689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" y="0"/>
            <a:ext cx="9128760" cy="66812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6000" y="990600"/>
            <a:ext cx="6115685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200" spc="-5" dirty="0"/>
              <a:t>Online Field Documentation Activity</a:t>
            </a:r>
            <a:endParaRPr sz="3200" dirty="0"/>
          </a:p>
        </p:txBody>
      </p:sp>
      <p:sp>
        <p:nvSpPr>
          <p:cNvPr id="4" name="object 4"/>
          <p:cNvSpPr txBox="1"/>
          <p:nvPr/>
        </p:nvSpPr>
        <p:spPr>
          <a:xfrm>
            <a:off x="990600" y="3115365"/>
            <a:ext cx="6978712" cy="2752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704215" indent="68580">
              <a:lnSpc>
                <a:spcPct val="100000"/>
              </a:lnSpc>
            </a:pPr>
            <a:r>
              <a:rPr lang="en-US" sz="2400" b="1" spc="-5" dirty="0">
                <a:solidFill>
                  <a:srgbClr val="002060"/>
                </a:solidFill>
                <a:latin typeface="Calibri"/>
                <a:cs typeface="Calibri"/>
              </a:rPr>
              <a:t>* </a:t>
            </a:r>
            <a:r>
              <a:rPr lang="en-US" sz="2400" spc="-5" dirty="0">
                <a:latin typeface="Calibri"/>
                <a:cs typeface="Calibri"/>
              </a:rPr>
              <a:t>Once you complete the Part 2 Documentation Activity, find and complete the Signature Page for Part 2 Orientation.</a:t>
            </a:r>
            <a:endParaRPr sz="24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75"/>
              </a:spcBef>
              <a:tabLst>
                <a:tab pos="353695" algn="l"/>
                <a:tab pos="354330" algn="l"/>
              </a:tabLst>
            </a:pPr>
            <a:r>
              <a:rPr lang="en-US" sz="2400" dirty="0">
                <a:latin typeface="Calibri"/>
                <a:cs typeface="Calibri"/>
              </a:rPr>
              <a:t>* Submit Signature page to your field contact person NO later than two weeks prior to the start of the semester you begin field.</a:t>
            </a:r>
          </a:p>
          <a:p>
            <a:pPr marL="12700" marR="5080">
              <a:lnSpc>
                <a:spcPct val="100000"/>
              </a:lnSpc>
              <a:spcBef>
                <a:spcPts val="575"/>
              </a:spcBef>
              <a:tabLst>
                <a:tab pos="353695" algn="l"/>
                <a:tab pos="354330" algn="l"/>
              </a:tabLst>
            </a:pP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8495" y="772668"/>
            <a:ext cx="1726691" cy="1904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3445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46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75"/>
              </a:spcBef>
            </a:pPr>
            <a:r>
              <a:rPr spc="-5" dirty="0"/>
              <a:t>Review </a:t>
            </a:r>
            <a:r>
              <a:rPr dirty="0"/>
              <a:t>from </a:t>
            </a:r>
            <a:r>
              <a:rPr spc="-5" dirty="0"/>
              <a:t>Part</a:t>
            </a:r>
            <a:r>
              <a:rPr spc="-70" dirty="0"/>
              <a:t> </a:t>
            </a:r>
            <a:r>
              <a:rPr dirty="0"/>
              <a:t>I</a:t>
            </a:r>
          </a:p>
          <a:p>
            <a:pPr algn="ctr">
              <a:lnSpc>
                <a:spcPct val="100000"/>
              </a:lnSpc>
              <a:spcBef>
                <a:spcPts val="910"/>
              </a:spcBef>
            </a:pPr>
            <a:r>
              <a:rPr sz="3000" b="0" spc="-5" dirty="0">
                <a:solidFill>
                  <a:srgbClr val="FFFFFF"/>
                </a:solidFill>
                <a:latin typeface="Georgia"/>
                <a:cs typeface="Georgia"/>
              </a:rPr>
              <a:t>Field Education</a:t>
            </a:r>
            <a:r>
              <a:rPr sz="3000" b="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000" b="0" spc="-5" dirty="0">
                <a:solidFill>
                  <a:srgbClr val="FFFFFF"/>
                </a:solidFill>
                <a:latin typeface="Georgia"/>
                <a:cs typeface="Georgia"/>
              </a:rPr>
              <a:t>Structure</a:t>
            </a:r>
            <a:endParaRPr sz="3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65397" y="1251966"/>
            <a:ext cx="5006340" cy="1461770"/>
          </a:xfrm>
          <a:custGeom>
            <a:avLst/>
            <a:gdLst/>
            <a:ahLst/>
            <a:cxnLst/>
            <a:rect l="l" t="t" r="r" b="b"/>
            <a:pathLst>
              <a:path w="5006340" h="1461770">
                <a:moveTo>
                  <a:pt x="4275582" y="0"/>
                </a:moveTo>
                <a:lnTo>
                  <a:pt x="4275582" y="182689"/>
                </a:lnTo>
                <a:lnTo>
                  <a:pt x="0" y="182689"/>
                </a:lnTo>
                <a:lnTo>
                  <a:pt x="0" y="1278826"/>
                </a:lnTo>
                <a:lnTo>
                  <a:pt x="4275582" y="1278826"/>
                </a:lnTo>
                <a:lnTo>
                  <a:pt x="4275582" y="1461515"/>
                </a:lnTo>
                <a:lnTo>
                  <a:pt x="5006340" y="730757"/>
                </a:lnTo>
                <a:lnTo>
                  <a:pt x="4275582" y="0"/>
                </a:lnTo>
                <a:close/>
              </a:path>
            </a:pathLst>
          </a:custGeom>
          <a:solidFill>
            <a:srgbClr val="D0D8E8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65397" y="1251966"/>
            <a:ext cx="5006340" cy="1461770"/>
          </a:xfrm>
          <a:custGeom>
            <a:avLst/>
            <a:gdLst/>
            <a:ahLst/>
            <a:cxnLst/>
            <a:rect l="l" t="t" r="r" b="b"/>
            <a:pathLst>
              <a:path w="5006340" h="1461770">
                <a:moveTo>
                  <a:pt x="0" y="182689"/>
                </a:moveTo>
                <a:lnTo>
                  <a:pt x="4275582" y="182689"/>
                </a:lnTo>
                <a:lnTo>
                  <a:pt x="4275582" y="0"/>
                </a:lnTo>
                <a:lnTo>
                  <a:pt x="5006340" y="730757"/>
                </a:lnTo>
                <a:lnTo>
                  <a:pt x="4275582" y="1461515"/>
                </a:lnTo>
                <a:lnTo>
                  <a:pt x="4275582" y="1278826"/>
                </a:lnTo>
                <a:lnTo>
                  <a:pt x="0" y="1278826"/>
                </a:lnTo>
                <a:lnTo>
                  <a:pt x="0" y="182689"/>
                </a:lnTo>
                <a:close/>
              </a:path>
            </a:pathLst>
          </a:custGeom>
          <a:ln w="25908">
            <a:solidFill>
              <a:srgbClr val="D0D8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67334" y="1385194"/>
            <a:ext cx="39274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Calibri"/>
              <a:buChar char="•"/>
              <a:tabLst>
                <a:tab pos="241300" algn="l"/>
              </a:tabLst>
            </a:pPr>
            <a:r>
              <a:rPr sz="24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www.uakron.edu/socialwork/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7838" y="2795781"/>
            <a:ext cx="3337560" cy="1461770"/>
          </a:xfrm>
          <a:custGeom>
            <a:avLst/>
            <a:gdLst/>
            <a:ahLst/>
            <a:cxnLst/>
            <a:rect l="l" t="t" r="r" b="b"/>
            <a:pathLst>
              <a:path w="3337560" h="1461770">
                <a:moveTo>
                  <a:pt x="3093974" y="0"/>
                </a:moveTo>
                <a:lnTo>
                  <a:pt x="243586" y="0"/>
                </a:lnTo>
                <a:lnTo>
                  <a:pt x="194494" y="4948"/>
                </a:lnTo>
                <a:lnTo>
                  <a:pt x="148770" y="19141"/>
                </a:lnTo>
                <a:lnTo>
                  <a:pt x="107393" y="41600"/>
                </a:lnTo>
                <a:lnTo>
                  <a:pt x="71343" y="71343"/>
                </a:lnTo>
                <a:lnTo>
                  <a:pt x="41600" y="107393"/>
                </a:lnTo>
                <a:lnTo>
                  <a:pt x="19141" y="148770"/>
                </a:lnTo>
                <a:lnTo>
                  <a:pt x="4948" y="194494"/>
                </a:lnTo>
                <a:lnTo>
                  <a:pt x="0" y="243586"/>
                </a:lnTo>
                <a:lnTo>
                  <a:pt x="0" y="1217917"/>
                </a:lnTo>
                <a:lnTo>
                  <a:pt x="4948" y="1267009"/>
                </a:lnTo>
                <a:lnTo>
                  <a:pt x="19141" y="1312734"/>
                </a:lnTo>
                <a:lnTo>
                  <a:pt x="41600" y="1354113"/>
                </a:lnTo>
                <a:lnTo>
                  <a:pt x="71343" y="1390165"/>
                </a:lnTo>
                <a:lnTo>
                  <a:pt x="107393" y="1419911"/>
                </a:lnTo>
                <a:lnTo>
                  <a:pt x="148770" y="1442372"/>
                </a:lnTo>
                <a:lnTo>
                  <a:pt x="194494" y="1456566"/>
                </a:lnTo>
                <a:lnTo>
                  <a:pt x="243586" y="1461516"/>
                </a:lnTo>
                <a:lnTo>
                  <a:pt x="3093974" y="1461516"/>
                </a:lnTo>
                <a:lnTo>
                  <a:pt x="3143065" y="1456566"/>
                </a:lnTo>
                <a:lnTo>
                  <a:pt x="3188789" y="1442372"/>
                </a:lnTo>
                <a:lnTo>
                  <a:pt x="3230166" y="1419911"/>
                </a:lnTo>
                <a:lnTo>
                  <a:pt x="3266216" y="1390165"/>
                </a:lnTo>
                <a:lnTo>
                  <a:pt x="3295959" y="1354113"/>
                </a:lnTo>
                <a:lnTo>
                  <a:pt x="3318418" y="1312734"/>
                </a:lnTo>
                <a:lnTo>
                  <a:pt x="3332611" y="1267009"/>
                </a:lnTo>
                <a:lnTo>
                  <a:pt x="3337560" y="1217917"/>
                </a:lnTo>
                <a:lnTo>
                  <a:pt x="3337560" y="243586"/>
                </a:lnTo>
                <a:lnTo>
                  <a:pt x="3332611" y="194494"/>
                </a:lnTo>
                <a:lnTo>
                  <a:pt x="3318418" y="148770"/>
                </a:lnTo>
                <a:lnTo>
                  <a:pt x="3295959" y="107393"/>
                </a:lnTo>
                <a:lnTo>
                  <a:pt x="3266216" y="71343"/>
                </a:lnTo>
                <a:lnTo>
                  <a:pt x="3230166" y="41600"/>
                </a:lnTo>
                <a:lnTo>
                  <a:pt x="3188789" y="19141"/>
                </a:lnTo>
                <a:lnTo>
                  <a:pt x="3143065" y="4948"/>
                </a:lnTo>
                <a:lnTo>
                  <a:pt x="3093974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7838" y="2795781"/>
            <a:ext cx="3337560" cy="1461770"/>
          </a:xfrm>
          <a:custGeom>
            <a:avLst/>
            <a:gdLst/>
            <a:ahLst/>
            <a:cxnLst/>
            <a:rect l="l" t="t" r="r" b="b"/>
            <a:pathLst>
              <a:path w="3337560" h="1461770">
                <a:moveTo>
                  <a:pt x="0" y="243586"/>
                </a:moveTo>
                <a:lnTo>
                  <a:pt x="4948" y="194494"/>
                </a:lnTo>
                <a:lnTo>
                  <a:pt x="19141" y="148770"/>
                </a:lnTo>
                <a:lnTo>
                  <a:pt x="41600" y="107393"/>
                </a:lnTo>
                <a:lnTo>
                  <a:pt x="71343" y="71343"/>
                </a:lnTo>
                <a:lnTo>
                  <a:pt x="107393" y="41600"/>
                </a:lnTo>
                <a:lnTo>
                  <a:pt x="148770" y="19141"/>
                </a:lnTo>
                <a:lnTo>
                  <a:pt x="194494" y="4948"/>
                </a:lnTo>
                <a:lnTo>
                  <a:pt x="243586" y="0"/>
                </a:lnTo>
                <a:lnTo>
                  <a:pt x="3093974" y="0"/>
                </a:lnTo>
                <a:lnTo>
                  <a:pt x="3143065" y="4948"/>
                </a:lnTo>
                <a:lnTo>
                  <a:pt x="3188789" y="19141"/>
                </a:lnTo>
                <a:lnTo>
                  <a:pt x="3230166" y="41600"/>
                </a:lnTo>
                <a:lnTo>
                  <a:pt x="3266216" y="71343"/>
                </a:lnTo>
                <a:lnTo>
                  <a:pt x="3295959" y="107393"/>
                </a:lnTo>
                <a:lnTo>
                  <a:pt x="3318418" y="148770"/>
                </a:lnTo>
                <a:lnTo>
                  <a:pt x="3332611" y="194494"/>
                </a:lnTo>
                <a:lnTo>
                  <a:pt x="3337560" y="243586"/>
                </a:lnTo>
                <a:lnTo>
                  <a:pt x="3337560" y="1217917"/>
                </a:lnTo>
                <a:lnTo>
                  <a:pt x="3332611" y="1267009"/>
                </a:lnTo>
                <a:lnTo>
                  <a:pt x="3318418" y="1312734"/>
                </a:lnTo>
                <a:lnTo>
                  <a:pt x="3295959" y="1354113"/>
                </a:lnTo>
                <a:lnTo>
                  <a:pt x="3266216" y="1390165"/>
                </a:lnTo>
                <a:lnTo>
                  <a:pt x="3230166" y="1419911"/>
                </a:lnTo>
                <a:lnTo>
                  <a:pt x="3188789" y="1442372"/>
                </a:lnTo>
                <a:lnTo>
                  <a:pt x="3143065" y="1456566"/>
                </a:lnTo>
                <a:lnTo>
                  <a:pt x="3093974" y="1461516"/>
                </a:lnTo>
                <a:lnTo>
                  <a:pt x="243586" y="1461516"/>
                </a:lnTo>
                <a:lnTo>
                  <a:pt x="194494" y="1456566"/>
                </a:lnTo>
                <a:lnTo>
                  <a:pt x="148770" y="1442372"/>
                </a:lnTo>
                <a:lnTo>
                  <a:pt x="107393" y="1419911"/>
                </a:lnTo>
                <a:lnTo>
                  <a:pt x="71343" y="1390165"/>
                </a:lnTo>
                <a:lnTo>
                  <a:pt x="41600" y="1354113"/>
                </a:lnTo>
                <a:lnTo>
                  <a:pt x="19141" y="1312734"/>
                </a:lnTo>
                <a:lnTo>
                  <a:pt x="4948" y="1267009"/>
                </a:lnTo>
                <a:lnTo>
                  <a:pt x="0" y="1217917"/>
                </a:lnTo>
                <a:lnTo>
                  <a:pt x="0" y="243586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11815" y="3285687"/>
            <a:ext cx="296926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spc="-5" dirty="0">
                <a:latin typeface="Verdana"/>
                <a:cs typeface="Verdana"/>
              </a:rPr>
              <a:t>Field</a:t>
            </a:r>
            <a:r>
              <a:rPr sz="2700" b="1" spc="-60" dirty="0">
                <a:latin typeface="Verdana"/>
                <a:cs typeface="Verdana"/>
              </a:rPr>
              <a:t> </a:t>
            </a:r>
            <a:r>
              <a:rPr sz="2700" b="1" spc="-5" dirty="0">
                <a:latin typeface="Verdana"/>
                <a:cs typeface="Verdana"/>
              </a:rPr>
              <a:t>Education</a:t>
            </a:r>
            <a:endParaRPr sz="27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65397" y="2859785"/>
            <a:ext cx="5006340" cy="1461770"/>
          </a:xfrm>
          <a:custGeom>
            <a:avLst/>
            <a:gdLst/>
            <a:ahLst/>
            <a:cxnLst/>
            <a:rect l="l" t="t" r="r" b="b"/>
            <a:pathLst>
              <a:path w="5006340" h="1461770">
                <a:moveTo>
                  <a:pt x="4275582" y="0"/>
                </a:moveTo>
                <a:lnTo>
                  <a:pt x="4275582" y="182689"/>
                </a:lnTo>
                <a:lnTo>
                  <a:pt x="0" y="182689"/>
                </a:lnTo>
                <a:lnTo>
                  <a:pt x="0" y="1278826"/>
                </a:lnTo>
                <a:lnTo>
                  <a:pt x="4275582" y="1278826"/>
                </a:lnTo>
                <a:lnTo>
                  <a:pt x="4275582" y="1461515"/>
                </a:lnTo>
                <a:lnTo>
                  <a:pt x="5006340" y="730757"/>
                </a:lnTo>
                <a:lnTo>
                  <a:pt x="4275582" y="0"/>
                </a:lnTo>
                <a:close/>
              </a:path>
            </a:pathLst>
          </a:custGeom>
          <a:solidFill>
            <a:srgbClr val="D0D8E8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65397" y="2859785"/>
            <a:ext cx="5006340" cy="1461770"/>
          </a:xfrm>
          <a:custGeom>
            <a:avLst/>
            <a:gdLst/>
            <a:ahLst/>
            <a:cxnLst/>
            <a:rect l="l" t="t" r="r" b="b"/>
            <a:pathLst>
              <a:path w="5006340" h="1461770">
                <a:moveTo>
                  <a:pt x="0" y="182689"/>
                </a:moveTo>
                <a:lnTo>
                  <a:pt x="4275582" y="182689"/>
                </a:lnTo>
                <a:lnTo>
                  <a:pt x="4275582" y="0"/>
                </a:lnTo>
                <a:lnTo>
                  <a:pt x="5006340" y="730757"/>
                </a:lnTo>
                <a:lnTo>
                  <a:pt x="4275582" y="1461515"/>
                </a:lnTo>
                <a:lnTo>
                  <a:pt x="4275582" y="1278826"/>
                </a:lnTo>
                <a:lnTo>
                  <a:pt x="0" y="1278826"/>
                </a:lnTo>
                <a:lnTo>
                  <a:pt x="0" y="182689"/>
                </a:lnTo>
                <a:close/>
              </a:path>
            </a:pathLst>
          </a:custGeom>
          <a:ln w="25908">
            <a:solidFill>
              <a:srgbClr val="D0D8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560983" y="3007640"/>
            <a:ext cx="4002404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0" indent="-114300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Char char="•"/>
              <a:tabLst>
                <a:tab pos="127000" algn="l"/>
              </a:tabLst>
            </a:pPr>
            <a:r>
              <a:rPr sz="1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https://www.uakron.edu/socialwork/field-education/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27838" y="1251969"/>
            <a:ext cx="3337560" cy="1461770"/>
          </a:xfrm>
          <a:custGeom>
            <a:avLst/>
            <a:gdLst/>
            <a:ahLst/>
            <a:cxnLst/>
            <a:rect l="l" t="t" r="r" b="b"/>
            <a:pathLst>
              <a:path w="3337560" h="1461770">
                <a:moveTo>
                  <a:pt x="3093974" y="0"/>
                </a:moveTo>
                <a:lnTo>
                  <a:pt x="243586" y="0"/>
                </a:lnTo>
                <a:lnTo>
                  <a:pt x="194494" y="4948"/>
                </a:lnTo>
                <a:lnTo>
                  <a:pt x="148770" y="19141"/>
                </a:lnTo>
                <a:lnTo>
                  <a:pt x="107393" y="41600"/>
                </a:lnTo>
                <a:lnTo>
                  <a:pt x="71343" y="71343"/>
                </a:lnTo>
                <a:lnTo>
                  <a:pt x="41600" y="107393"/>
                </a:lnTo>
                <a:lnTo>
                  <a:pt x="19141" y="148770"/>
                </a:lnTo>
                <a:lnTo>
                  <a:pt x="4948" y="194494"/>
                </a:lnTo>
                <a:lnTo>
                  <a:pt x="0" y="243586"/>
                </a:lnTo>
                <a:lnTo>
                  <a:pt x="0" y="1217917"/>
                </a:lnTo>
                <a:lnTo>
                  <a:pt x="4948" y="1267009"/>
                </a:lnTo>
                <a:lnTo>
                  <a:pt x="19141" y="1312734"/>
                </a:lnTo>
                <a:lnTo>
                  <a:pt x="41600" y="1354113"/>
                </a:lnTo>
                <a:lnTo>
                  <a:pt x="71343" y="1390165"/>
                </a:lnTo>
                <a:lnTo>
                  <a:pt x="107393" y="1419911"/>
                </a:lnTo>
                <a:lnTo>
                  <a:pt x="148770" y="1442372"/>
                </a:lnTo>
                <a:lnTo>
                  <a:pt x="194494" y="1456566"/>
                </a:lnTo>
                <a:lnTo>
                  <a:pt x="243586" y="1461516"/>
                </a:lnTo>
                <a:lnTo>
                  <a:pt x="3093974" y="1461516"/>
                </a:lnTo>
                <a:lnTo>
                  <a:pt x="3143065" y="1456566"/>
                </a:lnTo>
                <a:lnTo>
                  <a:pt x="3188789" y="1442372"/>
                </a:lnTo>
                <a:lnTo>
                  <a:pt x="3230166" y="1419911"/>
                </a:lnTo>
                <a:lnTo>
                  <a:pt x="3266216" y="1390165"/>
                </a:lnTo>
                <a:lnTo>
                  <a:pt x="3295959" y="1354113"/>
                </a:lnTo>
                <a:lnTo>
                  <a:pt x="3318418" y="1312734"/>
                </a:lnTo>
                <a:lnTo>
                  <a:pt x="3332611" y="1267009"/>
                </a:lnTo>
                <a:lnTo>
                  <a:pt x="3337560" y="1217917"/>
                </a:lnTo>
                <a:lnTo>
                  <a:pt x="3337560" y="243586"/>
                </a:lnTo>
                <a:lnTo>
                  <a:pt x="3332611" y="194494"/>
                </a:lnTo>
                <a:lnTo>
                  <a:pt x="3318418" y="148770"/>
                </a:lnTo>
                <a:lnTo>
                  <a:pt x="3295959" y="107393"/>
                </a:lnTo>
                <a:lnTo>
                  <a:pt x="3266216" y="71343"/>
                </a:lnTo>
                <a:lnTo>
                  <a:pt x="3230166" y="41600"/>
                </a:lnTo>
                <a:lnTo>
                  <a:pt x="3188789" y="19141"/>
                </a:lnTo>
                <a:lnTo>
                  <a:pt x="3143065" y="4948"/>
                </a:lnTo>
                <a:lnTo>
                  <a:pt x="3093974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7838" y="1251969"/>
            <a:ext cx="3337560" cy="1461770"/>
          </a:xfrm>
          <a:custGeom>
            <a:avLst/>
            <a:gdLst/>
            <a:ahLst/>
            <a:cxnLst/>
            <a:rect l="l" t="t" r="r" b="b"/>
            <a:pathLst>
              <a:path w="3337560" h="1461770">
                <a:moveTo>
                  <a:pt x="0" y="243586"/>
                </a:moveTo>
                <a:lnTo>
                  <a:pt x="4948" y="194494"/>
                </a:lnTo>
                <a:lnTo>
                  <a:pt x="19141" y="148770"/>
                </a:lnTo>
                <a:lnTo>
                  <a:pt x="41600" y="107393"/>
                </a:lnTo>
                <a:lnTo>
                  <a:pt x="71343" y="71343"/>
                </a:lnTo>
                <a:lnTo>
                  <a:pt x="107393" y="41600"/>
                </a:lnTo>
                <a:lnTo>
                  <a:pt x="148770" y="19141"/>
                </a:lnTo>
                <a:lnTo>
                  <a:pt x="194494" y="4948"/>
                </a:lnTo>
                <a:lnTo>
                  <a:pt x="243586" y="0"/>
                </a:lnTo>
                <a:lnTo>
                  <a:pt x="3093974" y="0"/>
                </a:lnTo>
                <a:lnTo>
                  <a:pt x="3143065" y="4948"/>
                </a:lnTo>
                <a:lnTo>
                  <a:pt x="3188789" y="19141"/>
                </a:lnTo>
                <a:lnTo>
                  <a:pt x="3230166" y="41600"/>
                </a:lnTo>
                <a:lnTo>
                  <a:pt x="3266216" y="71343"/>
                </a:lnTo>
                <a:lnTo>
                  <a:pt x="3295959" y="107393"/>
                </a:lnTo>
                <a:lnTo>
                  <a:pt x="3318418" y="148770"/>
                </a:lnTo>
                <a:lnTo>
                  <a:pt x="3332611" y="194494"/>
                </a:lnTo>
                <a:lnTo>
                  <a:pt x="3337560" y="243586"/>
                </a:lnTo>
                <a:lnTo>
                  <a:pt x="3337560" y="1217917"/>
                </a:lnTo>
                <a:lnTo>
                  <a:pt x="3332611" y="1267009"/>
                </a:lnTo>
                <a:lnTo>
                  <a:pt x="3318418" y="1312734"/>
                </a:lnTo>
                <a:lnTo>
                  <a:pt x="3295959" y="1354113"/>
                </a:lnTo>
                <a:lnTo>
                  <a:pt x="3266216" y="1390165"/>
                </a:lnTo>
                <a:lnTo>
                  <a:pt x="3230166" y="1419911"/>
                </a:lnTo>
                <a:lnTo>
                  <a:pt x="3188789" y="1442372"/>
                </a:lnTo>
                <a:lnTo>
                  <a:pt x="3143065" y="1456566"/>
                </a:lnTo>
                <a:lnTo>
                  <a:pt x="3093974" y="1461516"/>
                </a:lnTo>
                <a:lnTo>
                  <a:pt x="243586" y="1461516"/>
                </a:lnTo>
                <a:lnTo>
                  <a:pt x="194494" y="1456566"/>
                </a:lnTo>
                <a:lnTo>
                  <a:pt x="148770" y="1442372"/>
                </a:lnTo>
                <a:lnTo>
                  <a:pt x="107393" y="1419911"/>
                </a:lnTo>
                <a:lnTo>
                  <a:pt x="71343" y="1390165"/>
                </a:lnTo>
                <a:lnTo>
                  <a:pt x="41600" y="1354113"/>
                </a:lnTo>
                <a:lnTo>
                  <a:pt x="19141" y="1312734"/>
                </a:lnTo>
                <a:lnTo>
                  <a:pt x="4948" y="1267009"/>
                </a:lnTo>
                <a:lnTo>
                  <a:pt x="0" y="1217917"/>
                </a:lnTo>
                <a:lnTo>
                  <a:pt x="0" y="243586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41075" y="1367502"/>
            <a:ext cx="2310130" cy="1186815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2065" marR="5080" indent="-1905" algn="ctr">
              <a:lnSpc>
                <a:spcPts val="2950"/>
              </a:lnSpc>
              <a:spcBef>
                <a:spcPts val="439"/>
              </a:spcBef>
            </a:pPr>
            <a:r>
              <a:rPr sz="2700" b="1" spc="-10" dirty="0">
                <a:latin typeface="Verdana"/>
                <a:cs typeface="Verdana"/>
              </a:rPr>
              <a:t>School of  </a:t>
            </a:r>
            <a:r>
              <a:rPr sz="2700" b="1" spc="-5" dirty="0">
                <a:latin typeface="Verdana"/>
                <a:cs typeface="Verdana"/>
              </a:rPr>
              <a:t>Social</a:t>
            </a:r>
            <a:r>
              <a:rPr sz="2700" b="1" spc="-75" dirty="0">
                <a:latin typeface="Verdana"/>
                <a:cs typeface="Verdana"/>
              </a:rPr>
              <a:t> </a:t>
            </a:r>
            <a:r>
              <a:rPr sz="2700" b="1" spc="-5" dirty="0">
                <a:latin typeface="Verdana"/>
                <a:cs typeface="Verdana"/>
              </a:rPr>
              <a:t>Work  Website</a:t>
            </a:r>
            <a:endParaRPr sz="270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565397" y="4467607"/>
            <a:ext cx="5006340" cy="1461770"/>
          </a:xfrm>
          <a:custGeom>
            <a:avLst/>
            <a:gdLst/>
            <a:ahLst/>
            <a:cxnLst/>
            <a:rect l="l" t="t" r="r" b="b"/>
            <a:pathLst>
              <a:path w="5006340" h="1461770">
                <a:moveTo>
                  <a:pt x="4275582" y="0"/>
                </a:moveTo>
                <a:lnTo>
                  <a:pt x="4275582" y="182689"/>
                </a:lnTo>
                <a:lnTo>
                  <a:pt x="0" y="182689"/>
                </a:lnTo>
                <a:lnTo>
                  <a:pt x="0" y="1278826"/>
                </a:lnTo>
                <a:lnTo>
                  <a:pt x="4275582" y="1278826"/>
                </a:lnTo>
                <a:lnTo>
                  <a:pt x="4275582" y="1461515"/>
                </a:lnTo>
                <a:lnTo>
                  <a:pt x="5006340" y="730757"/>
                </a:lnTo>
                <a:lnTo>
                  <a:pt x="4275582" y="0"/>
                </a:lnTo>
                <a:close/>
              </a:path>
            </a:pathLst>
          </a:custGeom>
          <a:solidFill>
            <a:srgbClr val="D0D8E8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65397" y="4467607"/>
            <a:ext cx="5006340" cy="1461770"/>
          </a:xfrm>
          <a:custGeom>
            <a:avLst/>
            <a:gdLst/>
            <a:ahLst/>
            <a:cxnLst/>
            <a:rect l="l" t="t" r="r" b="b"/>
            <a:pathLst>
              <a:path w="5006340" h="1461770">
                <a:moveTo>
                  <a:pt x="0" y="182689"/>
                </a:moveTo>
                <a:lnTo>
                  <a:pt x="4275582" y="182689"/>
                </a:lnTo>
                <a:lnTo>
                  <a:pt x="4275582" y="0"/>
                </a:lnTo>
                <a:lnTo>
                  <a:pt x="5006340" y="730757"/>
                </a:lnTo>
                <a:lnTo>
                  <a:pt x="4275582" y="1461515"/>
                </a:lnTo>
                <a:lnTo>
                  <a:pt x="4275582" y="1278826"/>
                </a:lnTo>
                <a:lnTo>
                  <a:pt x="0" y="1278826"/>
                </a:lnTo>
                <a:lnTo>
                  <a:pt x="0" y="182689"/>
                </a:lnTo>
                <a:close/>
              </a:path>
            </a:pathLst>
          </a:custGeom>
          <a:ln w="25908">
            <a:solidFill>
              <a:srgbClr val="D0D8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563523" y="4610022"/>
            <a:ext cx="4058285" cy="54991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84785" marR="5080" indent="-172085">
              <a:lnSpc>
                <a:spcPts val="1970"/>
              </a:lnSpc>
              <a:spcBef>
                <a:spcPts val="325"/>
              </a:spcBef>
              <a:buClr>
                <a:srgbClr val="000000"/>
              </a:buClr>
              <a:buChar char="•"/>
              <a:tabLst>
                <a:tab pos="185420" algn="l"/>
              </a:tabLst>
            </a:pPr>
            <a:r>
              <a:rPr sz="18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http://www.uakron.edu/socialwork/field-  education/basw-info-forms.dot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27838" y="4289301"/>
            <a:ext cx="3337560" cy="1461770"/>
          </a:xfrm>
          <a:custGeom>
            <a:avLst/>
            <a:gdLst/>
            <a:ahLst/>
            <a:cxnLst/>
            <a:rect l="l" t="t" r="r" b="b"/>
            <a:pathLst>
              <a:path w="3337560" h="1461770">
                <a:moveTo>
                  <a:pt x="3093974" y="0"/>
                </a:moveTo>
                <a:lnTo>
                  <a:pt x="243586" y="0"/>
                </a:lnTo>
                <a:lnTo>
                  <a:pt x="194494" y="4948"/>
                </a:lnTo>
                <a:lnTo>
                  <a:pt x="148770" y="19141"/>
                </a:lnTo>
                <a:lnTo>
                  <a:pt x="107393" y="41600"/>
                </a:lnTo>
                <a:lnTo>
                  <a:pt x="71343" y="71343"/>
                </a:lnTo>
                <a:lnTo>
                  <a:pt x="41600" y="107393"/>
                </a:lnTo>
                <a:lnTo>
                  <a:pt x="19141" y="148770"/>
                </a:lnTo>
                <a:lnTo>
                  <a:pt x="4948" y="194494"/>
                </a:lnTo>
                <a:lnTo>
                  <a:pt x="0" y="243586"/>
                </a:lnTo>
                <a:lnTo>
                  <a:pt x="0" y="1217917"/>
                </a:lnTo>
                <a:lnTo>
                  <a:pt x="4948" y="1267009"/>
                </a:lnTo>
                <a:lnTo>
                  <a:pt x="19141" y="1312734"/>
                </a:lnTo>
                <a:lnTo>
                  <a:pt x="41600" y="1354113"/>
                </a:lnTo>
                <a:lnTo>
                  <a:pt x="71343" y="1390165"/>
                </a:lnTo>
                <a:lnTo>
                  <a:pt x="107393" y="1419911"/>
                </a:lnTo>
                <a:lnTo>
                  <a:pt x="148770" y="1442372"/>
                </a:lnTo>
                <a:lnTo>
                  <a:pt x="194494" y="1456566"/>
                </a:lnTo>
                <a:lnTo>
                  <a:pt x="243586" y="1461516"/>
                </a:lnTo>
                <a:lnTo>
                  <a:pt x="3093974" y="1461516"/>
                </a:lnTo>
                <a:lnTo>
                  <a:pt x="3143065" y="1456566"/>
                </a:lnTo>
                <a:lnTo>
                  <a:pt x="3188789" y="1442372"/>
                </a:lnTo>
                <a:lnTo>
                  <a:pt x="3230166" y="1419911"/>
                </a:lnTo>
                <a:lnTo>
                  <a:pt x="3266216" y="1390165"/>
                </a:lnTo>
                <a:lnTo>
                  <a:pt x="3295959" y="1354113"/>
                </a:lnTo>
                <a:lnTo>
                  <a:pt x="3318418" y="1312734"/>
                </a:lnTo>
                <a:lnTo>
                  <a:pt x="3332611" y="1267009"/>
                </a:lnTo>
                <a:lnTo>
                  <a:pt x="3337560" y="1217917"/>
                </a:lnTo>
                <a:lnTo>
                  <a:pt x="3337560" y="243586"/>
                </a:lnTo>
                <a:lnTo>
                  <a:pt x="3332611" y="194494"/>
                </a:lnTo>
                <a:lnTo>
                  <a:pt x="3318418" y="148770"/>
                </a:lnTo>
                <a:lnTo>
                  <a:pt x="3295959" y="107393"/>
                </a:lnTo>
                <a:lnTo>
                  <a:pt x="3266216" y="71343"/>
                </a:lnTo>
                <a:lnTo>
                  <a:pt x="3230166" y="41600"/>
                </a:lnTo>
                <a:lnTo>
                  <a:pt x="3188789" y="19141"/>
                </a:lnTo>
                <a:lnTo>
                  <a:pt x="3143065" y="4948"/>
                </a:lnTo>
                <a:lnTo>
                  <a:pt x="3093974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7838" y="4289301"/>
            <a:ext cx="3337560" cy="1461770"/>
          </a:xfrm>
          <a:custGeom>
            <a:avLst/>
            <a:gdLst/>
            <a:ahLst/>
            <a:cxnLst/>
            <a:rect l="l" t="t" r="r" b="b"/>
            <a:pathLst>
              <a:path w="3337560" h="1461770">
                <a:moveTo>
                  <a:pt x="0" y="243586"/>
                </a:moveTo>
                <a:lnTo>
                  <a:pt x="4948" y="194494"/>
                </a:lnTo>
                <a:lnTo>
                  <a:pt x="19141" y="148770"/>
                </a:lnTo>
                <a:lnTo>
                  <a:pt x="41600" y="107393"/>
                </a:lnTo>
                <a:lnTo>
                  <a:pt x="71343" y="71343"/>
                </a:lnTo>
                <a:lnTo>
                  <a:pt x="107393" y="41600"/>
                </a:lnTo>
                <a:lnTo>
                  <a:pt x="148770" y="19141"/>
                </a:lnTo>
                <a:lnTo>
                  <a:pt x="194494" y="4948"/>
                </a:lnTo>
                <a:lnTo>
                  <a:pt x="243586" y="0"/>
                </a:lnTo>
                <a:lnTo>
                  <a:pt x="3093974" y="0"/>
                </a:lnTo>
                <a:lnTo>
                  <a:pt x="3143065" y="4948"/>
                </a:lnTo>
                <a:lnTo>
                  <a:pt x="3188789" y="19141"/>
                </a:lnTo>
                <a:lnTo>
                  <a:pt x="3230166" y="41600"/>
                </a:lnTo>
                <a:lnTo>
                  <a:pt x="3266216" y="71343"/>
                </a:lnTo>
                <a:lnTo>
                  <a:pt x="3295959" y="107393"/>
                </a:lnTo>
                <a:lnTo>
                  <a:pt x="3318418" y="148770"/>
                </a:lnTo>
                <a:lnTo>
                  <a:pt x="3332611" y="194494"/>
                </a:lnTo>
                <a:lnTo>
                  <a:pt x="3337560" y="243586"/>
                </a:lnTo>
                <a:lnTo>
                  <a:pt x="3337560" y="1217917"/>
                </a:lnTo>
                <a:lnTo>
                  <a:pt x="3332611" y="1267009"/>
                </a:lnTo>
                <a:lnTo>
                  <a:pt x="3318418" y="1312734"/>
                </a:lnTo>
                <a:lnTo>
                  <a:pt x="3295959" y="1354113"/>
                </a:lnTo>
                <a:lnTo>
                  <a:pt x="3266216" y="1390165"/>
                </a:lnTo>
                <a:lnTo>
                  <a:pt x="3230166" y="1419911"/>
                </a:lnTo>
                <a:lnTo>
                  <a:pt x="3188789" y="1442372"/>
                </a:lnTo>
                <a:lnTo>
                  <a:pt x="3143065" y="1456566"/>
                </a:lnTo>
                <a:lnTo>
                  <a:pt x="3093974" y="1461516"/>
                </a:lnTo>
                <a:lnTo>
                  <a:pt x="243586" y="1461516"/>
                </a:lnTo>
                <a:lnTo>
                  <a:pt x="194494" y="1456566"/>
                </a:lnTo>
                <a:lnTo>
                  <a:pt x="148770" y="1442372"/>
                </a:lnTo>
                <a:lnTo>
                  <a:pt x="107393" y="1419911"/>
                </a:lnTo>
                <a:lnTo>
                  <a:pt x="71343" y="1390165"/>
                </a:lnTo>
                <a:lnTo>
                  <a:pt x="41600" y="1354113"/>
                </a:lnTo>
                <a:lnTo>
                  <a:pt x="19141" y="1312734"/>
                </a:lnTo>
                <a:lnTo>
                  <a:pt x="4948" y="1267009"/>
                </a:lnTo>
                <a:lnTo>
                  <a:pt x="0" y="1217917"/>
                </a:lnTo>
                <a:lnTo>
                  <a:pt x="0" y="243586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27055" y="4404216"/>
            <a:ext cx="2938145" cy="118681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065" marR="5080" algn="ctr">
              <a:lnSpc>
                <a:spcPts val="2950"/>
              </a:lnSpc>
              <a:spcBef>
                <a:spcPts val="440"/>
              </a:spcBef>
            </a:pPr>
            <a:r>
              <a:rPr sz="2700" b="1" spc="-5" dirty="0">
                <a:latin typeface="Verdana"/>
                <a:cs typeface="Verdana"/>
              </a:rPr>
              <a:t>BA|BASW</a:t>
            </a:r>
            <a:r>
              <a:rPr sz="2700" b="1" spc="-75" dirty="0">
                <a:latin typeface="Verdana"/>
                <a:cs typeface="Verdana"/>
              </a:rPr>
              <a:t> </a:t>
            </a:r>
            <a:r>
              <a:rPr sz="2700" b="1" spc="-5" dirty="0">
                <a:latin typeface="Verdana"/>
                <a:cs typeface="Verdana"/>
              </a:rPr>
              <a:t>Field  Education &amp;  Forms</a:t>
            </a:r>
            <a:endParaRPr sz="2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0" y="2286000"/>
            <a:ext cx="5791200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Questions</a:t>
            </a:r>
            <a:r>
              <a:rPr lang="en-US" spc="-5" dirty="0"/>
              <a:t>? Ask your field contact person.</a:t>
            </a:r>
            <a:endParaRPr spc="-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6812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90342" y="902277"/>
            <a:ext cx="41617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Signature</a:t>
            </a:r>
            <a:r>
              <a:rPr sz="3200" spc="-50" dirty="0"/>
              <a:t> </a:t>
            </a:r>
            <a:r>
              <a:rPr sz="3200" dirty="0"/>
              <a:t>Pedagogy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2924555" y="1461516"/>
            <a:ext cx="3294887" cy="32964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40889" y="2548318"/>
            <a:ext cx="144272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Calibri"/>
                <a:cs typeface="Calibri"/>
              </a:rPr>
              <a:t>Theoretical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&amp; </a:t>
            </a:r>
            <a:r>
              <a:rPr sz="2000" b="1" spc="-5" dirty="0">
                <a:latin typeface="Calibri"/>
                <a:cs typeface="Calibri"/>
              </a:rPr>
              <a:t> conceptual  </a:t>
            </a:r>
            <a:r>
              <a:rPr sz="2000" b="1" spc="-15" dirty="0">
                <a:latin typeface="Calibri"/>
                <a:cs typeface="Calibri"/>
              </a:rPr>
              <a:t>c</a:t>
            </a:r>
            <a:r>
              <a:rPr sz="2000" b="1" dirty="0">
                <a:latin typeface="Calibri"/>
                <a:cs typeface="Calibri"/>
              </a:rPr>
              <a:t>o</a:t>
            </a:r>
            <a:r>
              <a:rPr sz="2000" b="1" spc="-20" dirty="0">
                <a:latin typeface="Calibri"/>
                <a:cs typeface="Calibri"/>
              </a:rPr>
              <a:t>n</a:t>
            </a:r>
            <a:r>
              <a:rPr sz="2000" b="1" dirty="0">
                <a:latin typeface="Calibri"/>
                <a:cs typeface="Calibri"/>
              </a:rPr>
              <a:t>t</a:t>
            </a:r>
            <a:r>
              <a:rPr sz="2000" b="1" spc="-5" dirty="0">
                <a:latin typeface="Calibri"/>
                <a:cs typeface="Calibri"/>
              </a:rPr>
              <a:t>ri</a:t>
            </a:r>
            <a:r>
              <a:rPr sz="2000" b="1" dirty="0">
                <a:latin typeface="Calibri"/>
                <a:cs typeface="Calibri"/>
              </a:rPr>
              <a:t>but</a:t>
            </a:r>
            <a:r>
              <a:rPr sz="2000" b="1" spc="-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o</a:t>
            </a:r>
            <a:r>
              <a:rPr sz="2000" b="1" spc="-10" dirty="0">
                <a:latin typeface="Calibri"/>
                <a:cs typeface="Calibri"/>
              </a:rPr>
              <a:t>n</a:t>
            </a:r>
            <a:r>
              <a:rPr sz="2000" b="1" dirty="0"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12655" y="2702550"/>
            <a:ext cx="132207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Calibri"/>
                <a:cs typeface="Calibri"/>
              </a:rPr>
              <a:t>“real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world”  experiences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338827" y="2802635"/>
            <a:ext cx="475487" cy="4754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10895"/>
            <a:ext cx="9143999" cy="65471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48770" y="1313440"/>
            <a:ext cx="54444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Field </a:t>
            </a:r>
            <a:r>
              <a:rPr sz="3200" dirty="0"/>
              <a:t>Education</a:t>
            </a:r>
            <a:r>
              <a:rPr sz="3200" spc="-70" dirty="0"/>
              <a:t> </a:t>
            </a:r>
            <a:r>
              <a:rPr sz="3200" dirty="0"/>
              <a:t>Structure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4588817" y="1997576"/>
            <a:ext cx="4243070" cy="43832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indent="-340995">
              <a:lnSpc>
                <a:spcPct val="100000"/>
              </a:lnSpc>
              <a:spcBef>
                <a:spcPts val="575"/>
              </a:spcBef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400" spc="-15" dirty="0">
                <a:latin typeface="Calibri"/>
                <a:cs typeface="Calibri"/>
              </a:rPr>
              <a:t>Grade </a:t>
            </a:r>
            <a:r>
              <a:rPr sz="2400" spc="-10" dirty="0">
                <a:latin typeface="Calibri"/>
                <a:cs typeface="Calibri"/>
              </a:rPr>
              <a:t>structure </a:t>
            </a:r>
            <a:r>
              <a:rPr sz="2400" spc="-5" dirty="0">
                <a:latin typeface="Calibri"/>
                <a:cs typeface="Calibri"/>
              </a:rPr>
              <a:t>|A </a:t>
            </a:r>
            <a:r>
              <a:rPr sz="2400" spc="-10" dirty="0">
                <a:latin typeface="Calibri"/>
                <a:cs typeface="Calibri"/>
              </a:rPr>
              <a:t>through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</a:t>
            </a:r>
          </a:p>
          <a:p>
            <a:pPr marL="353695" marR="139065" indent="-340995">
              <a:lnSpc>
                <a:spcPct val="100000"/>
              </a:lnSpc>
              <a:spcBef>
                <a:spcPts val="575"/>
              </a:spcBef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400" spc="-15" dirty="0">
                <a:latin typeface="Calibri"/>
                <a:cs typeface="Calibri"/>
              </a:rPr>
              <a:t>Fail </a:t>
            </a:r>
            <a:r>
              <a:rPr sz="2400" dirty="0">
                <a:latin typeface="Calibri"/>
                <a:cs typeface="Calibri"/>
              </a:rPr>
              <a:t>= </a:t>
            </a:r>
            <a:r>
              <a:rPr sz="2400" spc="-10" dirty="0">
                <a:latin typeface="Calibri"/>
                <a:cs typeface="Calibri"/>
              </a:rPr>
              <a:t>repeat </a:t>
            </a:r>
            <a:r>
              <a:rPr sz="2400" dirty="0">
                <a:latin typeface="Calibri"/>
                <a:cs typeface="Calibri"/>
              </a:rPr>
              <a:t>field </a:t>
            </a:r>
            <a:r>
              <a:rPr sz="2400" spc="-10" dirty="0">
                <a:latin typeface="Calibri"/>
                <a:cs typeface="Calibri"/>
              </a:rPr>
              <a:t>education,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if  </a:t>
            </a:r>
            <a:r>
              <a:rPr sz="2400" spc="-15" dirty="0">
                <a:latin typeface="Calibri"/>
                <a:cs typeface="Calibri"/>
              </a:rPr>
              <a:t>approved| course </a:t>
            </a:r>
            <a:r>
              <a:rPr sz="2400" spc="-5" dirty="0">
                <a:latin typeface="Calibri"/>
                <a:cs typeface="Calibri"/>
              </a:rPr>
              <a:t>without  walls</a:t>
            </a:r>
            <a:endParaRPr lang="en-US" sz="2400" spc="-5" dirty="0">
              <a:latin typeface="Calibri"/>
              <a:cs typeface="Calibri"/>
            </a:endParaRPr>
          </a:p>
          <a:p>
            <a:pPr marL="353695" marR="139065" indent="-340995">
              <a:spcBef>
                <a:spcPts val="575"/>
              </a:spcBef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lang="en-US" sz="2400" spc="-15" dirty="0">
                <a:cs typeface="Calibri"/>
              </a:rPr>
              <a:t>Field Education IS a course And has assignments</a:t>
            </a:r>
            <a:endParaRPr sz="2400" dirty="0">
              <a:latin typeface="Calibri"/>
              <a:cs typeface="Calibri"/>
            </a:endParaRPr>
          </a:p>
          <a:p>
            <a:pPr marL="353695" marR="556260" indent="-340995">
              <a:lnSpc>
                <a:spcPct val="100000"/>
              </a:lnSpc>
              <a:spcBef>
                <a:spcPts val="575"/>
              </a:spcBef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400" dirty="0">
                <a:latin typeface="Calibri"/>
                <a:cs typeface="Calibri"/>
              </a:rPr>
              <a:t>1 </a:t>
            </a:r>
            <a:r>
              <a:rPr sz="2400" spc="-5" dirty="0">
                <a:latin typeface="Calibri"/>
                <a:cs typeface="Calibri"/>
              </a:rPr>
              <a:t>minimum hour of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weekly  supervision </a:t>
            </a:r>
            <a:r>
              <a:rPr sz="2400" dirty="0">
                <a:latin typeface="Calibri"/>
                <a:cs typeface="Calibri"/>
              </a:rPr>
              <a:t>with field  </a:t>
            </a:r>
            <a:r>
              <a:rPr sz="2400" spc="-10" dirty="0">
                <a:latin typeface="Calibri"/>
                <a:cs typeface="Calibri"/>
              </a:rPr>
              <a:t>instructor</a:t>
            </a:r>
            <a:endParaRPr sz="2400" dirty="0">
              <a:latin typeface="Calibri"/>
              <a:cs typeface="Calibri"/>
            </a:endParaRPr>
          </a:p>
          <a:p>
            <a:pPr marL="353695" marR="5080" indent="-340995">
              <a:lnSpc>
                <a:spcPct val="100000"/>
              </a:lnSpc>
              <a:spcBef>
                <a:spcPts val="580"/>
              </a:spcBef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400" dirty="0">
                <a:latin typeface="Calibri"/>
                <a:cs typeface="Calibri"/>
              </a:rPr>
              <a:t>1 </a:t>
            </a:r>
            <a:r>
              <a:rPr sz="2400" spc="-10" dirty="0">
                <a:latin typeface="Calibri"/>
                <a:cs typeface="Calibri"/>
              </a:rPr>
              <a:t>Required </a:t>
            </a:r>
            <a:r>
              <a:rPr sz="2400" spc="-5" dirty="0">
                <a:latin typeface="Calibri"/>
                <a:cs typeface="Calibri"/>
              </a:rPr>
              <a:t>visit </a:t>
            </a:r>
            <a:r>
              <a:rPr sz="2400" spc="-10" dirty="0">
                <a:latin typeface="Calibri"/>
                <a:cs typeface="Calibri"/>
              </a:rPr>
              <a:t>by Faculty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Field  </a:t>
            </a:r>
            <a:r>
              <a:rPr sz="2400" spc="-5" dirty="0">
                <a:latin typeface="Calibri"/>
                <a:cs typeface="Calibri"/>
              </a:rPr>
              <a:t>Liaison </a:t>
            </a:r>
            <a:r>
              <a:rPr sz="2400" dirty="0">
                <a:latin typeface="Calibri"/>
                <a:cs typeface="Calibri"/>
              </a:rPr>
              <a:t>per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semester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9872" y="2058924"/>
            <a:ext cx="3595115" cy="4799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10895"/>
            <a:ext cx="9143999" cy="65471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48770" y="1313440"/>
            <a:ext cx="54444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Field </a:t>
            </a:r>
            <a:r>
              <a:rPr sz="3200" dirty="0"/>
              <a:t>Education</a:t>
            </a:r>
            <a:r>
              <a:rPr sz="3200" spc="-70" dirty="0"/>
              <a:t> </a:t>
            </a:r>
            <a:r>
              <a:rPr sz="3200" dirty="0"/>
              <a:t>Structure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4680892" y="2058536"/>
            <a:ext cx="4044315" cy="287845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dirty="0">
                <a:latin typeface="Calibri"/>
                <a:cs typeface="Calibri"/>
              </a:rPr>
              <a:t>Field </a:t>
            </a:r>
            <a:r>
              <a:rPr sz="2400" spc="-5" dirty="0">
                <a:latin typeface="Calibri"/>
                <a:cs typeface="Calibri"/>
              </a:rPr>
              <a:t>Placement </a:t>
            </a:r>
            <a:r>
              <a:rPr sz="2400" dirty="0">
                <a:latin typeface="Calibri"/>
                <a:cs typeface="Calibri"/>
              </a:rPr>
              <a:t>|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Practicum</a:t>
            </a:r>
            <a:endParaRPr sz="2400">
              <a:latin typeface="Calibri"/>
              <a:cs typeface="Calibri"/>
            </a:endParaRPr>
          </a:p>
          <a:p>
            <a:pPr marL="353695" marR="631825" indent="-34099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2400" spc="-5" dirty="0">
                <a:latin typeface="Calibri"/>
                <a:cs typeface="Calibri"/>
              </a:rPr>
              <a:t>7750:493 Social Agency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  </a:t>
            </a:r>
            <a:r>
              <a:rPr sz="2400" spc="-15" dirty="0">
                <a:latin typeface="Calibri"/>
                <a:cs typeface="Calibri"/>
              </a:rPr>
              <a:t>First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semester</a:t>
            </a:r>
            <a:endParaRPr sz="2400">
              <a:latin typeface="Calibri"/>
              <a:cs typeface="Calibri"/>
            </a:endParaRPr>
          </a:p>
          <a:p>
            <a:pPr marL="353695" marR="556260" indent="-34099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2400" spc="-5" dirty="0">
                <a:latin typeface="Calibri"/>
                <a:cs typeface="Calibri"/>
              </a:rPr>
              <a:t>7750:494 Social Agency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II  Second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semester</a:t>
            </a:r>
            <a:endParaRPr sz="2400">
              <a:latin typeface="Calibri"/>
              <a:cs typeface="Calibri"/>
            </a:endParaRPr>
          </a:p>
          <a:p>
            <a:pPr marL="353695" marR="5080" indent="-34099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2400" dirty="0">
                <a:latin typeface="Calibri"/>
                <a:cs typeface="Calibri"/>
              </a:rPr>
              <a:t>3 </a:t>
            </a:r>
            <a:r>
              <a:rPr sz="2400" spc="-5" dirty="0">
                <a:latin typeface="Calibri"/>
                <a:cs typeface="Calibri"/>
              </a:rPr>
              <a:t>credits </a:t>
            </a:r>
            <a:r>
              <a:rPr sz="2400" dirty="0">
                <a:latin typeface="Calibri"/>
                <a:cs typeface="Calibri"/>
              </a:rPr>
              <a:t>each </a:t>
            </a:r>
            <a:r>
              <a:rPr sz="2400" spc="-10" dirty="0">
                <a:latin typeface="Calibri"/>
                <a:cs typeface="Calibri"/>
              </a:rPr>
              <a:t>course|6</a:t>
            </a:r>
            <a:r>
              <a:rPr sz="2400" spc="-1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credit  </a:t>
            </a:r>
            <a:r>
              <a:rPr sz="2400" spc="-15" dirty="0">
                <a:latin typeface="Calibri"/>
                <a:cs typeface="Calibri"/>
              </a:rPr>
              <a:t>hours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spc="-5" dirty="0">
                <a:latin typeface="Calibri"/>
                <a:cs typeface="Calibri"/>
              </a:rPr>
              <a:t>both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semesters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9872" y="2058924"/>
            <a:ext cx="3595115" cy="4799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10895"/>
            <a:ext cx="9143999" cy="65471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28" y="1313440"/>
            <a:ext cx="54444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Field </a:t>
            </a:r>
            <a:r>
              <a:rPr sz="3200" dirty="0"/>
              <a:t>Education</a:t>
            </a:r>
            <a:r>
              <a:rPr sz="3200" spc="-70" dirty="0"/>
              <a:t> </a:t>
            </a:r>
            <a:r>
              <a:rPr sz="3200" dirty="0"/>
              <a:t>Structure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53890" marR="352425">
              <a:lnSpc>
                <a:spcPct val="100000"/>
              </a:lnSpc>
              <a:spcBef>
                <a:spcPts val="100"/>
              </a:spcBef>
            </a:pPr>
            <a:r>
              <a:rPr dirty="0"/>
              <a:t>Hybrid Seminar </a:t>
            </a:r>
            <a:r>
              <a:rPr spc="-10" dirty="0"/>
              <a:t>Courses|</a:t>
            </a:r>
            <a:r>
              <a:rPr spc="-125" dirty="0"/>
              <a:t> </a:t>
            </a:r>
            <a:r>
              <a:rPr dirty="0"/>
              <a:t>Field  Seminar</a:t>
            </a:r>
          </a:p>
          <a:p>
            <a:pPr marL="4794885" marR="5080" indent="-34099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4795520" algn="l"/>
                <a:tab pos="4796155" algn="l"/>
              </a:tabLst>
            </a:pPr>
            <a:r>
              <a:rPr spc="-5" dirty="0"/>
              <a:t>421- </a:t>
            </a:r>
            <a:r>
              <a:rPr spc="-10" dirty="0"/>
              <a:t>Introduction </a:t>
            </a:r>
            <a:r>
              <a:rPr spc="-15" dirty="0"/>
              <a:t>to </a:t>
            </a:r>
            <a:r>
              <a:rPr dirty="0"/>
              <a:t>Field  Experience Seminar- </a:t>
            </a:r>
            <a:r>
              <a:rPr i="1" spc="-5" dirty="0">
                <a:solidFill>
                  <a:srgbClr val="002060"/>
                </a:solidFill>
                <a:latin typeface="Calibri"/>
                <a:cs typeface="Calibri"/>
              </a:rPr>
              <a:t>First  </a:t>
            </a:r>
            <a:r>
              <a:rPr i="1" spc="-10" dirty="0">
                <a:solidFill>
                  <a:srgbClr val="002060"/>
                </a:solidFill>
                <a:latin typeface="Calibri"/>
                <a:cs typeface="Calibri"/>
              </a:rPr>
              <a:t>Semester </a:t>
            </a:r>
            <a:r>
              <a:rPr spc="-5" dirty="0"/>
              <a:t>422 </a:t>
            </a:r>
            <a:r>
              <a:rPr dirty="0"/>
              <a:t>Field</a:t>
            </a:r>
            <a:r>
              <a:rPr spc="-55" dirty="0"/>
              <a:t> </a:t>
            </a:r>
            <a:r>
              <a:rPr dirty="0"/>
              <a:t>Experience  Seminar </a:t>
            </a:r>
            <a:r>
              <a:rPr spc="-5" dirty="0"/>
              <a:t>II- </a:t>
            </a:r>
            <a:r>
              <a:rPr i="1" spc="-10" dirty="0">
                <a:solidFill>
                  <a:srgbClr val="002060"/>
                </a:solidFill>
                <a:latin typeface="Calibri"/>
                <a:cs typeface="Calibri"/>
              </a:rPr>
              <a:t>Second</a:t>
            </a:r>
            <a:r>
              <a:rPr i="1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i="1" spc="-10" dirty="0">
                <a:solidFill>
                  <a:srgbClr val="002060"/>
                </a:solidFill>
                <a:latin typeface="Calibri"/>
                <a:cs typeface="Calibri"/>
              </a:rPr>
              <a:t>Semester</a:t>
            </a:r>
          </a:p>
          <a:p>
            <a:pPr marL="4794885" marR="88900" indent="-34099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4795520" algn="l"/>
                <a:tab pos="4796155" algn="l"/>
              </a:tabLst>
            </a:pPr>
            <a:r>
              <a:rPr dirty="0"/>
              <a:t>2 </a:t>
            </a:r>
            <a:r>
              <a:rPr spc="-5" dirty="0"/>
              <a:t>credits </a:t>
            </a:r>
            <a:r>
              <a:rPr dirty="0"/>
              <a:t>each </a:t>
            </a:r>
            <a:r>
              <a:rPr spc="-10" dirty="0"/>
              <a:t>course|4</a:t>
            </a:r>
            <a:r>
              <a:rPr spc="-140" dirty="0"/>
              <a:t> </a:t>
            </a:r>
            <a:r>
              <a:rPr spc="-5" dirty="0"/>
              <a:t>credit  </a:t>
            </a:r>
            <a:r>
              <a:rPr spc="-15" dirty="0"/>
              <a:t>hours </a:t>
            </a:r>
            <a:r>
              <a:rPr spc="-20" dirty="0"/>
              <a:t>for </a:t>
            </a:r>
            <a:r>
              <a:rPr spc="-5" dirty="0"/>
              <a:t>both</a:t>
            </a:r>
            <a:r>
              <a:rPr dirty="0"/>
              <a:t> </a:t>
            </a:r>
            <a:r>
              <a:rPr spc="-10" dirty="0"/>
              <a:t>semesters</a:t>
            </a:r>
          </a:p>
        </p:txBody>
      </p:sp>
      <p:sp>
        <p:nvSpPr>
          <p:cNvPr id="5" name="object 5"/>
          <p:cNvSpPr/>
          <p:nvPr/>
        </p:nvSpPr>
        <p:spPr>
          <a:xfrm>
            <a:off x="499872" y="2058924"/>
            <a:ext cx="3595115" cy="4799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318" y="0"/>
            <a:ext cx="9096755" cy="66812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96217" y="909567"/>
            <a:ext cx="2329180" cy="178117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3695" indent="-34099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2400" b="1" spc="-5" dirty="0">
                <a:latin typeface="Georgia"/>
                <a:cs typeface="Georgia"/>
              </a:rPr>
              <a:t>Designed</a:t>
            </a:r>
            <a:endParaRPr sz="2400">
              <a:latin typeface="Georgia"/>
              <a:cs typeface="Georgia"/>
            </a:endParaRPr>
          </a:p>
          <a:p>
            <a:pPr marL="353695" indent="-34099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2400" b="1" spc="-5" dirty="0">
                <a:latin typeface="Georgia"/>
                <a:cs typeface="Georgia"/>
              </a:rPr>
              <a:t>Supervised</a:t>
            </a:r>
            <a:endParaRPr sz="2400">
              <a:latin typeface="Georgia"/>
              <a:cs typeface="Georgia"/>
            </a:endParaRPr>
          </a:p>
          <a:p>
            <a:pPr marL="353695" indent="-34099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2400" b="1" spc="-5" dirty="0">
                <a:latin typeface="Georgia"/>
                <a:cs typeface="Georgia"/>
              </a:rPr>
              <a:t>Coordinated</a:t>
            </a:r>
            <a:endParaRPr sz="2400">
              <a:latin typeface="Georgia"/>
              <a:cs typeface="Georgia"/>
            </a:endParaRPr>
          </a:p>
          <a:p>
            <a:pPr marL="353695" indent="-34099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2400" b="1" spc="-5" dirty="0">
                <a:latin typeface="Georgia"/>
                <a:cs typeface="Georgia"/>
              </a:rPr>
              <a:t>Evaluated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6217" y="3616191"/>
            <a:ext cx="4271010" cy="2293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906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Georgia"/>
                <a:cs typeface="Georgia"/>
              </a:rPr>
              <a:t>based on criteria by which  students demonstrate  achievement of </a:t>
            </a:r>
            <a:r>
              <a:rPr sz="2400" b="1" spc="-5" dirty="0">
                <a:solidFill>
                  <a:srgbClr val="002060"/>
                </a:solidFill>
                <a:latin typeface="Georgia"/>
                <a:cs typeface="Georgia"/>
              </a:rPr>
              <a:t>program  competencies.</a:t>
            </a:r>
            <a:endParaRPr sz="2400"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  <a:spcBef>
                <a:spcPts val="575"/>
              </a:spcBef>
            </a:pPr>
            <a:r>
              <a:rPr sz="2400" b="1" spc="-5" dirty="0">
                <a:solidFill>
                  <a:srgbClr val="002060"/>
                </a:solidFill>
                <a:latin typeface="Georgia"/>
                <a:cs typeface="Georgia"/>
              </a:rPr>
              <a:t>(</a:t>
            </a:r>
            <a:r>
              <a:rPr sz="2400" i="1" spc="-5" dirty="0">
                <a:latin typeface="Georgia"/>
                <a:cs typeface="Georgia"/>
              </a:rPr>
              <a:t>the ability to do successfully &amp;  efficiently</a:t>
            </a:r>
            <a:r>
              <a:rPr sz="2400" b="1" spc="-5" dirty="0">
                <a:solidFill>
                  <a:srgbClr val="002060"/>
                </a:solidFill>
                <a:latin typeface="Georgia"/>
                <a:cs typeface="Georgia"/>
              </a:rPr>
              <a:t>)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77717" y="702773"/>
            <a:ext cx="2151380" cy="207391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3695" indent="-34099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2800" b="1" spc="-5" dirty="0">
                <a:solidFill>
                  <a:srgbClr val="002060"/>
                </a:solidFill>
                <a:latin typeface="Georgia"/>
                <a:cs typeface="Georgia"/>
              </a:rPr>
              <a:t>Engage</a:t>
            </a:r>
            <a:endParaRPr sz="2800" dirty="0">
              <a:latin typeface="Georgia"/>
              <a:cs typeface="Georgia"/>
            </a:endParaRPr>
          </a:p>
          <a:p>
            <a:pPr marL="353695" indent="-34099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2800" b="1" spc="-10" dirty="0">
                <a:solidFill>
                  <a:srgbClr val="001B4B"/>
                </a:solidFill>
                <a:latin typeface="Georgia"/>
                <a:cs typeface="Georgia"/>
              </a:rPr>
              <a:t>Assess</a:t>
            </a:r>
            <a:endParaRPr sz="2800" dirty="0">
              <a:latin typeface="Georgia"/>
              <a:cs typeface="Georgia"/>
            </a:endParaRPr>
          </a:p>
          <a:p>
            <a:pPr marL="353695" indent="-34099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2800" b="1" spc="-5" dirty="0">
                <a:solidFill>
                  <a:srgbClr val="001B4B"/>
                </a:solidFill>
                <a:latin typeface="Georgia"/>
                <a:cs typeface="Georgia"/>
              </a:rPr>
              <a:t>In</a:t>
            </a:r>
            <a:r>
              <a:rPr sz="2800" b="1" dirty="0">
                <a:solidFill>
                  <a:srgbClr val="001B4B"/>
                </a:solidFill>
                <a:latin typeface="Georgia"/>
                <a:cs typeface="Georgia"/>
              </a:rPr>
              <a:t>t</a:t>
            </a:r>
            <a:r>
              <a:rPr sz="2800" b="1" spc="-10" dirty="0">
                <a:solidFill>
                  <a:srgbClr val="001B4B"/>
                </a:solidFill>
                <a:latin typeface="Georgia"/>
                <a:cs typeface="Georgia"/>
              </a:rPr>
              <a:t>erve</a:t>
            </a:r>
            <a:r>
              <a:rPr sz="2800" b="1" spc="-5" dirty="0">
                <a:solidFill>
                  <a:srgbClr val="001B4B"/>
                </a:solidFill>
                <a:latin typeface="Georgia"/>
                <a:cs typeface="Georgia"/>
              </a:rPr>
              <a:t>ne</a:t>
            </a:r>
            <a:endParaRPr sz="2800" dirty="0">
              <a:latin typeface="Georgia"/>
              <a:cs typeface="Georgia"/>
            </a:endParaRPr>
          </a:p>
          <a:p>
            <a:pPr marL="353695" indent="-34099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2800" b="1" spc="-5" dirty="0">
                <a:solidFill>
                  <a:srgbClr val="001B4B"/>
                </a:solidFill>
                <a:latin typeface="Georgia"/>
                <a:cs typeface="Georgia"/>
              </a:rPr>
              <a:t>Evaluate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85871" y="1427988"/>
            <a:ext cx="2002535" cy="5013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71111" y="1538748"/>
            <a:ext cx="1632585" cy="240029"/>
          </a:xfrm>
          <a:custGeom>
            <a:avLst/>
            <a:gdLst/>
            <a:ahLst/>
            <a:cxnLst/>
            <a:rect l="l" t="t" r="r" b="b"/>
            <a:pathLst>
              <a:path w="1632585" h="240030">
                <a:moveTo>
                  <a:pt x="0" y="239928"/>
                </a:moveTo>
                <a:lnTo>
                  <a:pt x="1632369" y="0"/>
                </a:lnTo>
              </a:path>
            </a:pathLst>
          </a:custGeom>
          <a:ln w="25908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85020" y="1502190"/>
            <a:ext cx="82550" cy="77470"/>
          </a:xfrm>
          <a:custGeom>
            <a:avLst/>
            <a:gdLst/>
            <a:ahLst/>
            <a:cxnLst/>
            <a:rect l="l" t="t" r="r" b="b"/>
            <a:pathLst>
              <a:path w="82550" h="77469">
                <a:moveTo>
                  <a:pt x="0" y="0"/>
                </a:moveTo>
                <a:lnTo>
                  <a:pt x="11302" y="76898"/>
                </a:lnTo>
                <a:lnTo>
                  <a:pt x="82549" y="27139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07031" y="1738348"/>
            <a:ext cx="82550" cy="77470"/>
          </a:xfrm>
          <a:custGeom>
            <a:avLst/>
            <a:gdLst/>
            <a:ahLst/>
            <a:cxnLst/>
            <a:rect l="l" t="t" r="r" b="b"/>
            <a:pathLst>
              <a:path w="82550" h="77469">
                <a:moveTo>
                  <a:pt x="71247" y="0"/>
                </a:moveTo>
                <a:lnTo>
                  <a:pt x="0" y="49745"/>
                </a:lnTo>
                <a:lnTo>
                  <a:pt x="82550" y="76898"/>
                </a:lnTo>
                <a:lnTo>
                  <a:pt x="71247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63595" y="1847087"/>
            <a:ext cx="1720595" cy="3002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07029" y="1882901"/>
            <a:ext cx="1491615" cy="118745"/>
          </a:xfrm>
          <a:custGeom>
            <a:avLst/>
            <a:gdLst/>
            <a:ahLst/>
            <a:cxnLst/>
            <a:rect l="l" t="t" r="r" b="b"/>
            <a:pathLst>
              <a:path w="1491614" h="118744">
                <a:moveTo>
                  <a:pt x="0" y="0"/>
                </a:moveTo>
                <a:lnTo>
                  <a:pt x="1491183" y="118681"/>
                </a:lnTo>
              </a:path>
            </a:pathLst>
          </a:custGeom>
          <a:ln w="25907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82213" y="1961817"/>
            <a:ext cx="80645" cy="78105"/>
          </a:xfrm>
          <a:custGeom>
            <a:avLst/>
            <a:gdLst/>
            <a:ahLst/>
            <a:cxnLst/>
            <a:rect l="l" t="t" r="r" b="b"/>
            <a:pathLst>
              <a:path w="80645" h="78105">
                <a:moveTo>
                  <a:pt x="6172" y="0"/>
                </a:moveTo>
                <a:lnTo>
                  <a:pt x="0" y="77482"/>
                </a:lnTo>
                <a:lnTo>
                  <a:pt x="80568" y="44907"/>
                </a:lnTo>
                <a:lnTo>
                  <a:pt x="617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60548" y="1973592"/>
            <a:ext cx="1723643" cy="6659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07029" y="2007870"/>
            <a:ext cx="1494155" cy="471170"/>
          </a:xfrm>
          <a:custGeom>
            <a:avLst/>
            <a:gdLst/>
            <a:ahLst/>
            <a:cxnLst/>
            <a:rect l="l" t="t" r="r" b="b"/>
            <a:pathLst>
              <a:path w="1494154" h="471169">
                <a:moveTo>
                  <a:pt x="0" y="0"/>
                </a:moveTo>
                <a:lnTo>
                  <a:pt x="1493977" y="471055"/>
                </a:lnTo>
              </a:path>
            </a:pathLst>
          </a:custGeom>
          <a:ln w="25908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76961" y="2437969"/>
            <a:ext cx="86360" cy="74295"/>
          </a:xfrm>
          <a:custGeom>
            <a:avLst/>
            <a:gdLst/>
            <a:ahLst/>
            <a:cxnLst/>
            <a:rect l="l" t="t" r="r" b="b"/>
            <a:pathLst>
              <a:path w="86360" h="74294">
                <a:moveTo>
                  <a:pt x="23380" y="0"/>
                </a:moveTo>
                <a:lnTo>
                  <a:pt x="0" y="74129"/>
                </a:lnTo>
                <a:lnTo>
                  <a:pt x="85813" y="60439"/>
                </a:lnTo>
                <a:lnTo>
                  <a:pt x="2338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23388" y="2273808"/>
            <a:ext cx="1260335" cy="5974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71394" y="2308098"/>
            <a:ext cx="1031875" cy="399415"/>
          </a:xfrm>
          <a:custGeom>
            <a:avLst/>
            <a:gdLst/>
            <a:ahLst/>
            <a:cxnLst/>
            <a:rect l="l" t="t" r="r" b="b"/>
            <a:pathLst>
              <a:path w="1031875" h="399414">
                <a:moveTo>
                  <a:pt x="0" y="0"/>
                </a:moveTo>
                <a:lnTo>
                  <a:pt x="1031786" y="398919"/>
                </a:lnTo>
              </a:path>
            </a:pathLst>
          </a:custGeom>
          <a:ln w="25908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77088" y="2666094"/>
            <a:ext cx="86995" cy="73025"/>
          </a:xfrm>
          <a:custGeom>
            <a:avLst/>
            <a:gdLst/>
            <a:ahLst/>
            <a:cxnLst/>
            <a:rect l="l" t="t" r="r" b="b"/>
            <a:pathLst>
              <a:path w="86995" h="73025">
                <a:moveTo>
                  <a:pt x="28028" y="0"/>
                </a:moveTo>
                <a:lnTo>
                  <a:pt x="0" y="72491"/>
                </a:lnTo>
                <a:lnTo>
                  <a:pt x="86499" y="64274"/>
                </a:lnTo>
                <a:lnTo>
                  <a:pt x="28028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63667" y="3102876"/>
            <a:ext cx="3374135" cy="313942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58740" y="3297935"/>
            <a:ext cx="2785871" cy="25511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xmlns="" id="{3274E02E-8F09-401D-9205-541B4AE4CB3A}"/>
              </a:ext>
            </a:extLst>
          </p:cNvPr>
          <p:cNvSpPr/>
          <p:nvPr/>
        </p:nvSpPr>
        <p:spPr>
          <a:xfrm>
            <a:off x="6335267" y="1551432"/>
            <a:ext cx="1283195" cy="59740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2401004-5663-4FE3-866D-831E5840B17E}"/>
              </a:ext>
            </a:extLst>
          </p:cNvPr>
          <p:cNvSpPr txBox="1"/>
          <p:nvPr/>
        </p:nvSpPr>
        <p:spPr>
          <a:xfrm>
            <a:off x="7618462" y="1427988"/>
            <a:ext cx="1262955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spc="-10" dirty="0">
                <a:solidFill>
                  <a:srgbClr val="002060"/>
                </a:solidFill>
                <a:cs typeface="Calibri"/>
              </a:rPr>
              <a:t>CORE</a:t>
            </a:r>
            <a:r>
              <a:rPr lang="en-US" b="1" spc="-60" dirty="0">
                <a:solidFill>
                  <a:srgbClr val="002060"/>
                </a:solidFill>
                <a:cs typeface="Calibri"/>
              </a:rPr>
              <a:t> </a:t>
            </a:r>
            <a:r>
              <a:rPr lang="en-US" b="1" spc="-5" dirty="0">
                <a:solidFill>
                  <a:srgbClr val="002060"/>
                </a:solidFill>
                <a:cs typeface="Calibri"/>
              </a:rPr>
              <a:t>Social  </a:t>
            </a:r>
            <a:r>
              <a:rPr lang="en-US" b="1" spc="-20" dirty="0">
                <a:solidFill>
                  <a:srgbClr val="002060"/>
                </a:solidFill>
                <a:cs typeface="Calibri"/>
              </a:rPr>
              <a:t>Work</a:t>
            </a:r>
            <a:r>
              <a:rPr lang="en-US" b="1" spc="-30" dirty="0">
                <a:solidFill>
                  <a:srgbClr val="002060"/>
                </a:solidFill>
                <a:cs typeface="Calibri"/>
              </a:rPr>
              <a:t> </a:t>
            </a:r>
            <a:r>
              <a:rPr lang="en-US" b="1" spc="-5" dirty="0">
                <a:solidFill>
                  <a:srgbClr val="002060"/>
                </a:solidFill>
                <a:cs typeface="Calibri"/>
              </a:rPr>
              <a:t>Skills</a:t>
            </a:r>
            <a:endParaRPr lang="en-US" dirty="0"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" y="0"/>
            <a:ext cx="9128760" cy="66812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04480" y="975302"/>
            <a:ext cx="61156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Field </a:t>
            </a:r>
            <a:r>
              <a:rPr sz="3200" dirty="0"/>
              <a:t>Education</a:t>
            </a:r>
            <a:r>
              <a:rPr sz="3200" spc="-75" dirty="0"/>
              <a:t> </a:t>
            </a:r>
            <a:r>
              <a:rPr sz="3200" dirty="0"/>
              <a:t>Terminology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610542" y="1972938"/>
            <a:ext cx="6979284" cy="3609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6340" marR="704215" indent="68580" algn="just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2060"/>
                </a:solidFill>
                <a:latin typeface="Calibri"/>
                <a:cs typeface="Calibri"/>
              </a:rPr>
              <a:t>Using the correct terminology</a:t>
            </a:r>
            <a:r>
              <a:rPr sz="2400" b="1" spc="-10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2060"/>
                </a:solidFill>
                <a:latin typeface="Calibri"/>
                <a:cs typeface="Calibri"/>
              </a:rPr>
              <a:t>improves  </a:t>
            </a:r>
            <a:r>
              <a:rPr sz="2400" b="1" spc="-5" dirty="0">
                <a:solidFill>
                  <a:srgbClr val="002060"/>
                </a:solidFill>
                <a:latin typeface="Calibri"/>
                <a:cs typeface="Calibri"/>
              </a:rPr>
              <a:t>communication </a:t>
            </a:r>
            <a:r>
              <a:rPr sz="2400" b="1" spc="-10" dirty="0">
                <a:solidFill>
                  <a:srgbClr val="002060"/>
                </a:solidFill>
                <a:latin typeface="Calibri"/>
                <a:cs typeface="Calibri"/>
              </a:rPr>
              <a:t>between </a:t>
            </a:r>
            <a:r>
              <a:rPr sz="2400" b="1" spc="-5" dirty="0">
                <a:solidFill>
                  <a:srgbClr val="002060"/>
                </a:solidFill>
                <a:latin typeface="Calibri"/>
                <a:cs typeface="Calibri"/>
              </a:rPr>
              <a:t>the </a:t>
            </a:r>
            <a:r>
              <a:rPr sz="2400" b="1" spc="-10" dirty="0">
                <a:solidFill>
                  <a:srgbClr val="002060"/>
                </a:solidFill>
                <a:latin typeface="Calibri"/>
                <a:cs typeface="Calibri"/>
              </a:rPr>
              <a:t>university  </a:t>
            </a:r>
            <a:r>
              <a:rPr sz="2400" b="1" spc="-5" dirty="0">
                <a:solidFill>
                  <a:srgbClr val="002060"/>
                </a:solidFill>
                <a:latin typeface="Calibri"/>
                <a:cs typeface="Calibri"/>
              </a:rPr>
              <a:t>and the</a:t>
            </a:r>
            <a:r>
              <a:rPr sz="2400" b="1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Calibri"/>
                <a:cs typeface="Calibri"/>
              </a:rPr>
              <a:t>community</a:t>
            </a:r>
            <a:endParaRPr sz="2400">
              <a:latin typeface="Calibri"/>
              <a:cs typeface="Calibri"/>
            </a:endParaRPr>
          </a:p>
          <a:p>
            <a:pPr marL="353695" marR="5080" indent="-34099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2400" dirty="0">
                <a:latin typeface="Calibri"/>
                <a:cs typeface="Calibri"/>
              </a:rPr>
              <a:t>Field </a:t>
            </a:r>
            <a:r>
              <a:rPr sz="2400" spc="-5" dirty="0">
                <a:latin typeface="Calibri"/>
                <a:cs typeface="Calibri"/>
              </a:rPr>
              <a:t>a.k.a. </a:t>
            </a:r>
            <a:r>
              <a:rPr sz="2400" dirty="0">
                <a:latin typeface="Calibri"/>
                <a:cs typeface="Calibri"/>
              </a:rPr>
              <a:t>Field </a:t>
            </a:r>
            <a:r>
              <a:rPr sz="2400" spc="-5" dirty="0">
                <a:latin typeface="Calibri"/>
                <a:cs typeface="Calibri"/>
              </a:rPr>
              <a:t>Placement </a:t>
            </a:r>
            <a:r>
              <a:rPr sz="2400" dirty="0">
                <a:latin typeface="Calibri"/>
                <a:cs typeface="Calibri"/>
              </a:rPr>
              <a:t>| </a:t>
            </a:r>
            <a:r>
              <a:rPr sz="2400" spc="-10" dirty="0">
                <a:latin typeface="Calibri"/>
                <a:cs typeface="Calibri"/>
              </a:rPr>
              <a:t>Practicum </a:t>
            </a:r>
            <a:r>
              <a:rPr sz="2400" dirty="0">
                <a:latin typeface="Calibri"/>
                <a:cs typeface="Calibri"/>
              </a:rPr>
              <a:t>| </a:t>
            </a:r>
            <a:r>
              <a:rPr sz="2400" spc="-10" dirty="0">
                <a:latin typeface="Calibri"/>
                <a:cs typeface="Calibri"/>
              </a:rPr>
              <a:t>Internship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|  </a:t>
            </a:r>
            <a:r>
              <a:rPr sz="2400" spc="-5" dirty="0">
                <a:latin typeface="Calibri"/>
                <a:cs typeface="Calibri"/>
              </a:rPr>
              <a:t>Clinicals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sz="2400" b="1" spc="-5" dirty="0">
                <a:solidFill>
                  <a:srgbClr val="002060"/>
                </a:solidFill>
                <a:latin typeface="Calibri"/>
                <a:cs typeface="Calibri"/>
              </a:rPr>
              <a:t>Community</a:t>
            </a:r>
            <a:r>
              <a:rPr sz="2400" b="1" spc="-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Calibri"/>
                <a:cs typeface="Calibri"/>
              </a:rPr>
              <a:t>Placement</a:t>
            </a:r>
            <a:endParaRPr sz="2400">
              <a:latin typeface="Calibri"/>
              <a:cs typeface="Calibri"/>
            </a:endParaRPr>
          </a:p>
          <a:p>
            <a:pPr marL="353695" indent="-34099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2400" dirty="0">
                <a:latin typeface="Calibri"/>
                <a:cs typeface="Calibri"/>
              </a:rPr>
              <a:t>Field </a:t>
            </a:r>
            <a:r>
              <a:rPr sz="2400" spc="-15" dirty="0">
                <a:latin typeface="Calibri"/>
                <a:cs typeface="Calibri"/>
              </a:rPr>
              <a:t>Coordinator </a:t>
            </a:r>
            <a:r>
              <a:rPr sz="2400" dirty="0">
                <a:latin typeface="Calibri"/>
                <a:cs typeface="Calibri"/>
              </a:rPr>
              <a:t>&amp; Field </a:t>
            </a:r>
            <a:r>
              <a:rPr sz="2400" spc="-10" dirty="0">
                <a:latin typeface="Calibri"/>
                <a:cs typeface="Calibri"/>
              </a:rPr>
              <a:t>Contacts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Calibri"/>
                <a:cs typeface="Calibri"/>
              </a:rPr>
              <a:t>University-based</a:t>
            </a:r>
            <a:endParaRPr sz="2400">
              <a:latin typeface="Calibri"/>
              <a:cs typeface="Calibri"/>
            </a:endParaRPr>
          </a:p>
          <a:p>
            <a:pPr marL="353695" indent="-34099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3695" algn="l"/>
                <a:tab pos="354330" algn="l"/>
                <a:tab pos="6629400" algn="l"/>
              </a:tabLst>
            </a:pPr>
            <a:r>
              <a:rPr sz="2400" dirty="0">
                <a:latin typeface="Calibri"/>
                <a:cs typeface="Calibri"/>
              </a:rPr>
              <a:t>Field </a:t>
            </a:r>
            <a:r>
              <a:rPr sz="2400" spc="-10" dirty="0">
                <a:latin typeface="Calibri"/>
                <a:cs typeface="Calibri"/>
              </a:rPr>
              <a:t>Instructor </a:t>
            </a:r>
            <a:r>
              <a:rPr sz="2400" spc="-5" dirty="0">
                <a:latin typeface="Calibri"/>
                <a:cs typeface="Calibri"/>
              </a:rPr>
              <a:t>a.k.a. </a:t>
            </a:r>
            <a:r>
              <a:rPr sz="2400" dirty="0">
                <a:latin typeface="Calibri"/>
                <a:cs typeface="Calibri"/>
              </a:rPr>
              <a:t>Field Supervisor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|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Preceptor	</a:t>
            </a:r>
            <a:r>
              <a:rPr sz="2400" dirty="0">
                <a:latin typeface="Calibri"/>
                <a:cs typeface="Calibri"/>
              </a:rPr>
              <a:t>-</a:t>
            </a:r>
            <a:endParaRPr sz="2400">
              <a:latin typeface="Calibri"/>
              <a:cs typeface="Calibri"/>
            </a:endParaRPr>
          </a:p>
          <a:p>
            <a:pPr marL="353695">
              <a:lnSpc>
                <a:spcPct val="100000"/>
              </a:lnSpc>
            </a:pPr>
            <a:r>
              <a:rPr sz="2400" b="1" spc="-10" dirty="0">
                <a:solidFill>
                  <a:srgbClr val="002060"/>
                </a:solidFill>
                <a:latin typeface="Calibri"/>
                <a:cs typeface="Calibri"/>
              </a:rPr>
              <a:t>Agency</a:t>
            </a:r>
            <a:r>
              <a:rPr sz="2400" b="1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2060"/>
                </a:solidFill>
                <a:latin typeface="Calibri"/>
                <a:cs typeface="Calibri"/>
              </a:rPr>
              <a:t>based</a:t>
            </a:r>
            <a:endParaRPr sz="2400">
              <a:latin typeface="Calibri"/>
              <a:cs typeface="Calibri"/>
            </a:endParaRPr>
          </a:p>
          <a:p>
            <a:pPr marL="353695" indent="-34099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2400" spc="-10" dirty="0">
                <a:latin typeface="Calibri"/>
                <a:cs typeface="Calibri"/>
              </a:rPr>
              <a:t>Faculty </a:t>
            </a:r>
            <a:r>
              <a:rPr sz="2400" dirty="0">
                <a:latin typeface="Calibri"/>
                <a:cs typeface="Calibri"/>
              </a:rPr>
              <a:t>Field </a:t>
            </a:r>
            <a:r>
              <a:rPr sz="2400" spc="-5" dirty="0">
                <a:latin typeface="Calibri"/>
                <a:cs typeface="Calibri"/>
              </a:rPr>
              <a:t>Liaison </a:t>
            </a:r>
            <a:r>
              <a:rPr sz="2400" dirty="0">
                <a:latin typeface="Calibri"/>
                <a:cs typeface="Calibri"/>
              </a:rPr>
              <a:t>= </a:t>
            </a:r>
            <a:r>
              <a:rPr sz="2400" spc="-5" dirty="0">
                <a:latin typeface="Calibri"/>
                <a:cs typeface="Calibri"/>
              </a:rPr>
              <a:t>Liaison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University-based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8495" y="772668"/>
            <a:ext cx="1726691" cy="1904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7378" y="458050"/>
            <a:ext cx="6061710" cy="1400810"/>
          </a:xfrm>
          <a:prstGeom prst="rect">
            <a:avLst/>
          </a:prstGeom>
        </p:spPr>
        <p:txBody>
          <a:bodyPr vert="horz" wrap="square" lIns="0" tIns="1746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75"/>
              </a:spcBef>
            </a:pPr>
            <a:r>
              <a:rPr spc="-5" dirty="0"/>
              <a:t>Achieving the</a:t>
            </a:r>
            <a:r>
              <a:rPr spc="-50" dirty="0"/>
              <a:t> </a:t>
            </a:r>
            <a:r>
              <a:rPr spc="-5" dirty="0"/>
              <a:t>Mission</a:t>
            </a:r>
          </a:p>
          <a:p>
            <a:pPr algn="ctr">
              <a:lnSpc>
                <a:spcPct val="100000"/>
              </a:lnSpc>
              <a:spcBef>
                <a:spcPts val="910"/>
              </a:spcBef>
            </a:pPr>
            <a:r>
              <a:rPr sz="3000" spc="-5" dirty="0">
                <a:solidFill>
                  <a:srgbClr val="000000"/>
                </a:solidFill>
              </a:rPr>
              <a:t>Graduation and</a:t>
            </a:r>
            <a:r>
              <a:rPr sz="3000" spc="5" dirty="0">
                <a:solidFill>
                  <a:srgbClr val="000000"/>
                </a:solidFill>
              </a:rPr>
              <a:t> </a:t>
            </a:r>
            <a:r>
              <a:rPr sz="3000" spc="-5" dirty="0">
                <a:solidFill>
                  <a:srgbClr val="000000"/>
                </a:solidFill>
              </a:rPr>
              <a:t>beyond</a:t>
            </a:r>
            <a:endParaRPr sz="3000"/>
          </a:p>
        </p:txBody>
      </p:sp>
      <p:sp>
        <p:nvSpPr>
          <p:cNvPr id="3" name="object 3"/>
          <p:cNvSpPr/>
          <p:nvPr/>
        </p:nvSpPr>
        <p:spPr>
          <a:xfrm>
            <a:off x="2538983" y="1903475"/>
            <a:ext cx="4066031" cy="30510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Words>462</Words>
  <Application>Microsoft Office PowerPoint</Application>
  <PresentationFormat>On-screen Show (4:3)</PresentationFormat>
  <Paragraphs>99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Undergraduate</vt:lpstr>
      <vt:lpstr>Review from Part I Field Education Structure</vt:lpstr>
      <vt:lpstr>Signature Pedagogy</vt:lpstr>
      <vt:lpstr>Field Education Structure</vt:lpstr>
      <vt:lpstr>Field Education Structure</vt:lpstr>
      <vt:lpstr>Field Education Structure</vt:lpstr>
      <vt:lpstr>PowerPoint Presentation</vt:lpstr>
      <vt:lpstr>Field Education Terminology</vt:lpstr>
      <vt:lpstr>Achieving the Mission Graduation and beyond</vt:lpstr>
      <vt:lpstr>PowerPoint Presentation</vt:lpstr>
      <vt:lpstr>Classroom without walls- Field Education-  Field Placements –Learn Courage Strengthen Compassion -Develop Competencies</vt:lpstr>
      <vt:lpstr>Field Documentation Learn through practice</vt:lpstr>
      <vt:lpstr>Assessment of  Effectiveness</vt:lpstr>
      <vt:lpstr>Hours &amp; Narrative Logs</vt:lpstr>
      <vt:lpstr>Hours &amp; Narrative Logs -  documentation of skill  development</vt:lpstr>
      <vt:lpstr>Social Work Core Skills</vt:lpstr>
      <vt:lpstr>Field Education Documents</vt:lpstr>
      <vt:lpstr>Online Field Documentation Activity</vt:lpstr>
      <vt:lpstr>Online Field Documentation Activity</vt:lpstr>
      <vt:lpstr>PowerPoint Presentation</vt:lpstr>
      <vt:lpstr>Questions? Ask your field contact person.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Standard User</dc:creator>
  <cp:lastModifiedBy>0</cp:lastModifiedBy>
  <cp:revision>4</cp:revision>
  <dcterms:created xsi:type="dcterms:W3CDTF">2019-07-22T12:57:40Z</dcterms:created>
  <dcterms:modified xsi:type="dcterms:W3CDTF">2019-08-02T19:36:30Z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2017-03-01T00:00:00Z</vt:filetime>
  </property>
  <property fmtid="{D5CDD505-2E9C-101B-9397-08002B2CF9AE}" pid="3" name="Creator">
    <vt:lpwstr>Acrobat PDFMaker 11 for PowerPoint</vt:lpwstr>
  </property>
  <property fmtid="{D5CDD505-2E9C-101B-9397-08002B2CF9AE}" pid="4" name="LastSaved">
    <vt:filetime>2019-07-22T00:00:00Z</vt:filetime>
  </property>
</Properties>
</file>